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5"/>
  </p:notesMasterIdLst>
  <p:sldIdLst>
    <p:sldId id="270" r:id="rId2"/>
    <p:sldId id="271" r:id="rId3"/>
    <p:sldId id="256" r:id="rId4"/>
    <p:sldId id="259" r:id="rId5"/>
    <p:sldId id="277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3366FF"/>
    <a:srgbClr val="8CABEE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49" autoAdjust="0"/>
    <p:restoredTop sz="94638" autoAdjust="0"/>
  </p:normalViewPr>
  <p:slideViewPr>
    <p:cSldViewPr>
      <p:cViewPr>
        <p:scale>
          <a:sx n="90" d="100"/>
          <a:sy n="90" d="100"/>
        </p:scale>
        <p:origin x="-1386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E7ECA-40B6-453E-97CF-79F635F61E2B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E79FD-67F1-4181-9B85-33D279CBFE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E79FD-67F1-4181-9B85-33D279CBFED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FC2E-70E5-4EF8-BBAE-62C3894FB589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3C17-7C02-4DC3-811C-789B62FD2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FC2E-70E5-4EF8-BBAE-62C3894FB589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3C17-7C02-4DC3-811C-789B62FD2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FC2E-70E5-4EF8-BBAE-62C3894FB589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3C17-7C02-4DC3-811C-789B62FD2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FC2E-70E5-4EF8-BBAE-62C3894FB589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3C17-7C02-4DC3-811C-789B62FD2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FC2E-70E5-4EF8-BBAE-62C3894FB589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3C17-7C02-4DC3-811C-789B62FD2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FC2E-70E5-4EF8-BBAE-62C3894FB589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3C17-7C02-4DC3-811C-789B62FD2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FC2E-70E5-4EF8-BBAE-62C3894FB589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3C17-7C02-4DC3-811C-789B62FD2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FC2E-70E5-4EF8-BBAE-62C3894FB589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3C17-7C02-4DC3-811C-789B62FD2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FC2E-70E5-4EF8-BBAE-62C3894FB589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3C17-7C02-4DC3-811C-789B62FD2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FC2E-70E5-4EF8-BBAE-62C3894FB589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3C17-7C02-4DC3-811C-789B62FD2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FC2E-70E5-4EF8-BBAE-62C3894FB589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9113C17-7C02-4DC3-811C-789B62FD2C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8DFC2E-70E5-4EF8-BBAE-62C3894FB589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113C17-7C02-4DC3-811C-789B62FD2CA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wheel spokes="8"/>
    <p:sndAc>
      <p:stSnd>
        <p:snd r:embed="rId13" name="chimes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2;&#1072;&#1088;&#1080;&#1085;&#1072;\Music\&#1052;&#1059;&#1047;&#1067;&#1050;&#1040;%20&#1044;&#1051;&#1071;%20&#1050;&#1054;&#1057;&#1052;&#1054;&#1057;&#1040;\Space-2000-Alpha(muzofon.com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72;&#1088;&#1080;&#1085;&#1072;\Desktop\&#1084;&#1091;&#1079;&#1099;&#1082;&#1072;%20&#1076;&#1083;&#1103;%20&#1082;&#1086;&#1089;&#1084;&#1086;&#1089;&#1072;\Ottawan-F&#1048;ZKUL_TURA-Hands-Up(muzofon.com).mp3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2;&#1072;&#1088;&#1080;&#1085;&#1072;\Music\&#1052;&#1059;&#1047;&#1067;&#1050;&#1040;%20&#1044;&#1051;&#1071;%20&#1050;&#1054;&#1057;&#1052;&#1054;&#1057;&#1040;\Zvuki-prirody-dlya-detey-Shum-letnego-lesa(muzofon.com).mp3" TargetMode="Externa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72;&#1088;&#1080;&#1085;&#1072;\Desktop\&#1084;&#1091;&#1079;&#1099;&#1082;&#1072;%20&#1076;&#1083;&#1103;%20&#1082;&#1086;&#1089;&#1084;&#1086;&#1089;&#1072;\Ottawan-F&#1048;ZKUL_TURA-Hands-Up(muzofon.com).mp3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72;&#1088;&#1080;&#1085;&#1072;\Desktop\&#1084;&#1091;&#1079;&#1099;&#1082;&#1072;%20&#1076;&#1083;&#1103;%20&#1082;&#1086;&#1089;&#1084;&#1086;&#1089;&#1072;\Kosmicheskaya-muzyka-7(muzofon.com)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72;&#1088;&#1080;&#1085;&#1072;\Desktop\&#1084;&#1091;&#1079;&#1099;&#1082;&#1072;%20&#1076;&#1083;&#1103;%20&#1082;&#1086;&#1089;&#1084;&#1086;&#1089;&#1072;\Ottawan-F&#1048;ZKUL_TURA-Hands-Up(muzofon.com)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Жизнь во Христе Песни Стихи Фонограммы Свидетельства Караоке Игры Рассказы - Part 1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5720" y="355024"/>
            <a:ext cx="8721590" cy="62172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571472" y="785794"/>
            <a:ext cx="8143932" cy="5268719"/>
          </a:xfrm>
          <a:noFill/>
          <a:effectLst>
            <a:innerShdw blurRad="63500" dist="50800" dir="5400000">
              <a:srgbClr val="002060">
                <a:alpha val="50000"/>
              </a:srgbClr>
            </a:innerShdw>
          </a:effectLst>
        </p:spPr>
        <p:txBody>
          <a:bodyPr>
            <a:normAutofit/>
          </a:bodyPr>
          <a:lstStyle/>
          <a:p>
            <a:pPr algn="ct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4000" b="1" i="1" dirty="0" smtClean="0">
                <a:ln>
                  <a:gradFill flip="none" rotWithShape="1"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  <a:tileRect r="-100000" b="-100000"/>
                  </a:gra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  <a:br>
              <a:rPr lang="ru-RU" sz="4000" b="1" i="1" dirty="0" smtClean="0">
                <a:ln>
                  <a:gradFill flip="none" rotWithShape="1"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  <a:tileRect r="-100000" b="-100000"/>
                  </a:gra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n>
                  <a:gradFill flip="none" rotWithShape="1"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  <a:tileRect r="-100000" b="-100000"/>
                  </a:gra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br>
              <a:rPr lang="ru-RU" sz="4000" b="1" i="1" dirty="0" smtClean="0">
                <a:ln>
                  <a:gradFill flip="none" rotWithShape="1"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  <a:tileRect r="-100000" b="-100000"/>
                  </a:gra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n>
                  <a:gradFill flip="none" rotWithShape="1"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  <a:tileRect r="-100000" b="-100000"/>
                  </a:gra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СПОРТИВНОМУ РАЗВЛЕЧЕНИЮ </a:t>
            </a:r>
            <a:br>
              <a:rPr lang="ru-RU" sz="4000" b="1" i="1" dirty="0" smtClean="0">
                <a:ln>
                  <a:gradFill flip="none" rotWithShape="1"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  <a:tileRect r="-100000" b="-100000"/>
                  </a:gra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n>
                  <a:gradFill flip="none" rotWithShape="1"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  <a:tileRect r="-100000" b="-100000"/>
                  </a:gra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ДЛЯ СРЕДНЕЙ ГРУППЫ ДЕТСКОГО САДА</a:t>
            </a:r>
            <a:br>
              <a:rPr lang="ru-RU" sz="4000" b="1" i="1" dirty="0" smtClean="0">
                <a:ln>
                  <a:gradFill flip="none" rotWithShape="1"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  <a:tileRect r="-100000" b="-100000"/>
                  </a:gra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n>
                  <a:gradFill flip="none" rotWithShape="1"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  <a:tileRect r="-100000" b="-100000"/>
                  </a:gra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«ЕСЛИ ОЧЕНЬ ЗАХОТЕТЬ — МОЖНО В КОСМОС ПОЛЕТЕТЬ»</a:t>
            </a:r>
            <a:br>
              <a:rPr lang="ru-RU" sz="4000" b="1" i="1" dirty="0" smtClean="0">
                <a:ln>
                  <a:gradFill flip="none" rotWithShape="1"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  <a:tileRect r="-100000" b="-100000"/>
                  </a:gra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i="1" dirty="0">
              <a:ln>
                <a:gradFill flip="none"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  <a:tileRect r="-100000" b="-100000"/>
                </a:gra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pace-2000-Alph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31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785786" y="4071942"/>
            <a:ext cx="3043230" cy="18288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anchor="t" anchorCtr="0">
            <a:noAutofit/>
            <a:scene3d>
              <a:camera prst="isometricOffAxis1Right"/>
              <a:lightRig rig="threePt" dir="t"/>
            </a:scene3d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ЗАГАДКА 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космосе сквозь толщу лет</a:t>
            </a:r>
          </a:p>
          <a:p>
            <a:pPr>
              <a:buNone/>
            </a:pP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Ледяной летит объект.</a:t>
            </a:r>
          </a:p>
          <a:p>
            <a:pPr>
              <a:buNone/>
            </a:pP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Хвост его - полоска света,</a:t>
            </a:r>
          </a:p>
          <a:p>
            <a:pPr>
              <a:buNone/>
            </a:pP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зовут объект…</a:t>
            </a:r>
            <a:endParaRPr lang="ru-RU" sz="18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&quot;Лучик света&quot; - энциклопедия для детей: космос. . Галактики и небесные тел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000372"/>
            <a:ext cx="4500562" cy="3643338"/>
          </a:xfrm>
          <a:prstGeom prst="rect">
            <a:avLst/>
          </a:prstGeom>
          <a:noFill/>
        </p:spPr>
      </p:pic>
      <p:pic>
        <p:nvPicPr>
          <p:cNvPr id="7174" name="Picture 6" descr="Людей на Землю занесло комето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14291"/>
            <a:ext cx="4214842" cy="3161132"/>
          </a:xfrm>
          <a:prstGeom prst="rect">
            <a:avLst/>
          </a:prstGeom>
          <a:noFill/>
        </p:spPr>
      </p:pic>
      <p:pic>
        <p:nvPicPr>
          <p:cNvPr id="6" name="Ottawan-FИZKUL_TURA-Hands-Up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56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CABEE">
                <a:alpha val="98039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целую - поиск виде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3929090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Перелетные птицы возвращаются в Омск из Италии и Франци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571612"/>
            <a:ext cx="4476750" cy="3443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714348" y="5286388"/>
            <a:ext cx="7358114" cy="1285884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 anchor="t" anchorCtr="0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kern="1000" dirty="0" smtClean="0"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Только здесь леса шумят,</a:t>
            </a:r>
            <a:endParaRPr kumimoji="0" lang="ru-RU" sz="3200" b="1" i="0" u="none" strike="noStrike" kern="10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0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Птиц</a:t>
            </a:r>
            <a:r>
              <a:rPr kumimoji="0" lang="ru-RU" sz="3200" b="1" i="0" u="none" strike="noStrike" kern="10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скликая перелётных</a:t>
            </a:r>
            <a:r>
              <a:rPr kumimoji="0" lang="ru-RU" sz="3200" b="1" i="0" u="none" strike="noStrike" kern="10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285728"/>
            <a:ext cx="5143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kern="1000" dirty="0" smtClean="0"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Есть одна планета-сад,</a:t>
            </a:r>
          </a:p>
          <a:p>
            <a:pPr algn="ctr">
              <a:buNone/>
            </a:pPr>
            <a:r>
              <a:rPr lang="ru-RU" sz="3200" b="1" kern="1000" dirty="0" smtClean="0"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этом космосе холодном.</a:t>
            </a:r>
            <a:endParaRPr lang="ru-RU" sz="3200" b="1" kern="1000" dirty="0">
              <a:solidFill>
                <a:srgbClr val="00B05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8CABEE">
                <a:alpha val="98039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2643174" y="5500702"/>
            <a:ext cx="7429552" cy="121444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 anchor="t" anchorCtr="0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kern="1000" dirty="0" smtClean="0"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 стрекозы только тут,</a:t>
            </a:r>
            <a:endParaRPr kumimoji="0" lang="ru-RU" sz="3200" b="1" i="0" u="none" strike="noStrike" kern="10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kern="1000" dirty="0" smtClean="0"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речку смотрят удивлённо..</a:t>
            </a:r>
            <a:r>
              <a:rPr kumimoji="0" lang="ru-RU" sz="3200" b="1" i="0" u="none" strike="noStrike" kern="10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0" y="142852"/>
            <a:ext cx="5286412" cy="1643074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 anchor="t" anchorCtr="0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kern="1000" dirty="0" smtClean="0"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Лишь на ней одной цветут,</a:t>
            </a:r>
            <a:endParaRPr kumimoji="0" lang="ru-RU" sz="3200" b="1" i="0" u="none" strike="noStrike" kern="10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0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Ландыши</a:t>
            </a:r>
            <a:r>
              <a:rPr kumimoji="0" lang="ru-RU" sz="3200" b="1" i="0" u="none" strike="noStrike" kern="10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 траве зеленой</a:t>
            </a:r>
            <a:r>
              <a:rPr kumimoji="0" lang="ru-RU" sz="3200" b="1" i="0" u="none" strike="noStrike" kern="10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Рисунок 1" descr="Фото цветов - Фото цветов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3819521" cy="2857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Галерея Макроклуба - Комментари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285992"/>
            <a:ext cx="4348168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CABEE">
                <a:alpha val="98039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24x600 планета, земля, руки картинки на рабочий стол обои фото скачать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85728"/>
            <a:ext cx="4429156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"/>
          </a:effectLst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0" y="4429132"/>
            <a:ext cx="5500726" cy="121444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 anchor="t" anchorCtr="0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kern="1000" dirty="0" smtClean="0"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Береги свою планету - </a:t>
            </a:r>
            <a:endParaRPr kumimoji="0" lang="ru-RU" sz="3200" b="1" i="0" u="none" strike="noStrike" kern="10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kern="1000" dirty="0" smtClean="0"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Ведь другой, похожей, нету!</a:t>
            </a:r>
            <a:endParaRPr kumimoji="0" lang="ru-RU" sz="3200" b="1" i="0" u="none" strike="noStrike" kern="10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Zvuki-prirody-dlya-detey-Shum-letnego-les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28596" y="6072206"/>
            <a:ext cx="304800" cy="304800"/>
          </a:xfrm>
          <a:prstGeom prst="rect">
            <a:avLst/>
          </a:prstGeom>
        </p:spPr>
      </p:pic>
      <p:pic>
        <p:nvPicPr>
          <p:cNvPr id="2060" name="Picture 12" descr="Игорь Иванюто :: Вечер :: Фотоклуб Profotik (Санкт-Петербург) :: Портал фотоклубов и фотошкол России. фотографы россии, общени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142851"/>
            <a:ext cx="4286280" cy="3101367"/>
          </a:xfrm>
          <a:prstGeom prst="rect">
            <a:avLst/>
          </a:prstGeom>
          <a:noFill/>
        </p:spPr>
      </p:pic>
      <p:pic>
        <p:nvPicPr>
          <p:cNvPr id="18" name="Picture 18" descr="Стихи Записи в рубрике Стихи Дневник Iren_Yusuf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3357562"/>
            <a:ext cx="3500462" cy="345437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100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кона Синие Чернила Перо, Написания В клипарты - ClipartLogo.co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4781550" cy="34427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АРТфоника - написать письмо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71810"/>
            <a:ext cx="4357718" cy="3571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Новая серия &quot;Лунтика&quot; доступна на YouTube - Новости Хорошее Кино - Ижевский киноклуб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428596" y="571480"/>
            <a:ext cx="8501122" cy="6000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мочка для фотошопа - Прогулка с Лунтиком &quot; Каталог авторских Фотошоп работ, материал в помощь мастерам фотошопа и дизайна. . K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500034" y="357166"/>
            <a:ext cx="8358246" cy="61436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1357298"/>
            <a:ext cx="4071966" cy="4572032"/>
          </a:xfrm>
        </p:spPr>
        <p:txBody>
          <a:bodyPr>
            <a:normAutofit/>
          </a:bodyPr>
          <a:lstStyle/>
          <a:p>
            <a:pPr algn="ctr"/>
            <a:endParaRPr lang="ru-RU" sz="1400" dirty="0">
              <a:solidFill>
                <a:schemeClr val="bg1"/>
              </a:solidFill>
            </a:endParaRPr>
          </a:p>
          <a:p>
            <a:pPr algn="l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Дорогие ребята!</a:t>
            </a:r>
          </a:p>
          <a:p>
            <a:pPr algn="l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Вы знаете, что я родился на</a:t>
            </a:r>
          </a:p>
          <a:p>
            <a:pPr algn="l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луне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однажды попал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</a:p>
          <a:p>
            <a:pPr algn="l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Землю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Мне на Земле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очень              </a:t>
            </a:r>
          </a:p>
          <a:p>
            <a:pPr algn="l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нравиться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 хотел бы узнать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l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может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космосе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планета</a:t>
            </a:r>
          </a:p>
          <a:p>
            <a:pPr algn="l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лучше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чем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Земля. </a:t>
            </a:r>
          </a:p>
          <a:p>
            <a:pPr algn="l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Я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живу далеко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лесу,</a:t>
            </a:r>
          </a:p>
          <a:p>
            <a:pPr algn="l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не могу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полететь 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на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другие планеты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Может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l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 мне поможете, слетаете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l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расскажете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как там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живется на </a:t>
            </a:r>
          </a:p>
          <a:p>
            <a:pPr algn="l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других планетах?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1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1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1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1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1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1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" presetClass="entr" presetSubtype="1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ID="2" presetClass="entr" presetSubtype="1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0"/>
                            </p:stCondLst>
                            <p:childTnLst>
                              <p:par>
                                <p:cTn id="60" presetID="2" presetClass="entr" presetSubtype="1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000"/>
                            </p:stCondLst>
                            <p:childTnLst>
                              <p:par>
                                <p:cTn id="65" presetID="2" presetClass="entr" presetSubtype="1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3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Скачать картинки Космос, туманность, галактика, система, бесплатно картинка - 2560x14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487375"/>
            <a:ext cx="9286907" cy="734537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324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9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До луны не может птица</a:t>
            </a:r>
          </a:p>
          <a:p>
            <a:pPr>
              <a:buNone/>
            </a:pPr>
            <a:r>
              <a:rPr lang="ru-RU" sz="39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Долететь и прилуниться, </a:t>
            </a:r>
          </a:p>
          <a:p>
            <a:pPr>
              <a:buNone/>
            </a:pPr>
            <a:r>
              <a:rPr lang="ru-RU" sz="39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Но зато умеет это</a:t>
            </a:r>
          </a:p>
          <a:p>
            <a:pPr>
              <a:buNone/>
            </a:pPr>
            <a:r>
              <a:rPr lang="ru-RU" sz="39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Делать быстрая …………….</a:t>
            </a:r>
          </a:p>
          <a:p>
            <a:pPr>
              <a:buNone/>
            </a:pPr>
            <a:endParaRPr lang="ru-RU" sz="3900" b="1" dirty="0" smtClean="0">
              <a:ln>
                <a:solidFill>
                  <a:schemeClr val="accent1"/>
                </a:solidFill>
              </a:ln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39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У ракеты есть водитель,</a:t>
            </a:r>
          </a:p>
          <a:p>
            <a:pPr algn="ctr">
              <a:buNone/>
            </a:pPr>
            <a:r>
              <a:rPr lang="ru-RU" sz="39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Невесомости любитель.</a:t>
            </a:r>
          </a:p>
          <a:p>
            <a:pPr algn="ctr">
              <a:buNone/>
            </a:pPr>
            <a:r>
              <a:rPr lang="ru-RU" sz="39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         По-английски: «астронавт»,                                   А по-русски …………………….</a:t>
            </a:r>
            <a:endParaRPr lang="ru-RU" sz="3900" b="1" dirty="0">
              <a:ln>
                <a:solidFill>
                  <a:schemeClr val="accent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 rot="305385">
            <a:off x="1023544" y="510285"/>
            <a:ext cx="8395004" cy="2512142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convex"/>
            <a:bevelB w="82550" h="44450" prst="angle"/>
            <a:contourClr>
              <a:srgbClr val="FFFFFF"/>
            </a:contourClr>
          </a:sp3d>
        </p:spPr>
        <p:txBody>
          <a:bodyPr anchor="t" anchorCtr="0">
            <a:prstTxWarp prst="textWave1">
              <a:avLst>
                <a:gd name="adj1" fmla="val 0"/>
                <a:gd name="adj2" fmla="val -7572"/>
              </a:avLst>
            </a:prstTxWarp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endParaRPr lang="ru-RU" b="1" kern="1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kern="1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kern="1000" cap="all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 О С М И Ч Е С К А Я     Р А З М И Н К А</a:t>
            </a:r>
          </a:p>
          <a:p>
            <a:pPr>
              <a:buNone/>
            </a:pP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7410" name="Picture 2" descr="Мастер класс по закаливанию дошкольников - Master cla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428868"/>
            <a:ext cx="7572428" cy="4291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Ottawan-FИZKUL_TURA-Hands-Up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3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556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636"/>
            <a:ext cx="3357586" cy="1214446"/>
          </a:xfrm>
          <a:noFill/>
        </p:spPr>
        <p:txBody>
          <a:bodyPr anchor="t" anchorCtr="0">
            <a:prstTxWarp prst="textTriangleInverted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КОСМИЧЕСКИЙ </a:t>
            </a:r>
            <a:b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 ОТРЯД</a:t>
            </a:r>
            <a:endParaRPr lang="ru-RU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осмические ракеты - их рисунки - рисунки из синволов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71546"/>
            <a:ext cx="3571900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Новая я в новом году New Year's Resolutio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071546"/>
            <a:ext cx="3643338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072066" y="4857760"/>
            <a:ext cx="3643338" cy="1143008"/>
          </a:xfrm>
          <a:prstGeom prst="rect">
            <a:avLst/>
          </a:prstGeom>
        </p:spPr>
        <p:txBody>
          <a:bodyPr wrap="square">
            <a:prstTxWarp prst="textTriangleInverted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КОСМИЧЕСКАЯ 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БРАТВА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Kosmicheskaya-muzyka-7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8572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5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953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2" grpId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уна - самая близкая и загадочная планета. . &quot; Obsudi.net Ob…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357562"/>
            <a:ext cx="4076700" cy="3261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Шаблон:ВикиНовости 20 февраля 2007 - материал из Викиновостей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857364"/>
            <a:ext cx="4214842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Выноска со стрелкой вниз 9"/>
          <p:cNvSpPr/>
          <p:nvPr/>
        </p:nvSpPr>
        <p:spPr>
          <a:xfrm>
            <a:off x="571472" y="285728"/>
            <a:ext cx="3286148" cy="1500198"/>
          </a:xfrm>
          <a:prstGeom prst="downArrowCallou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  <a:tileRect/>
          </a:gradFill>
          <a:ln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ЛУННЫЕ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КРАТЕРЫ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57224" y="5500702"/>
            <a:ext cx="2928958" cy="1000132"/>
          </a:xfrm>
          <a:prstGeom prst="rect">
            <a:avLst/>
          </a:prstGeo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t" anchorCtr="0">
            <a:noAutofit/>
            <a:scene3d>
              <a:camera prst="isometricOffAxis1Right"/>
              <a:lightRig rig="threePt" dir="t"/>
            </a:scene3d>
          </a:bodyPr>
          <a:lstStyle/>
          <a:p>
            <a:pPr>
              <a:buNone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ЗАГАДКА  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Только лучше звезд видна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небе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полная …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9458" name="Picture 2" descr="Тихий вечер - стихи и проза на Избе-Читальн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60711"/>
            <a:ext cx="4071966" cy="3053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3357586" cy="164307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anchor="t" anchorCtr="0">
            <a:noAutofit/>
            <a:scene3d>
              <a:camera prst="isometricOffAxis1Right"/>
              <a:lightRig rig="threePt" dir="t"/>
            </a:scene3d>
          </a:bodyPr>
          <a:lstStyle/>
          <a:p>
            <a:pPr algn="l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ЗАГАДКА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Почти 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что со скоростью 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света</a:t>
            </a:r>
            <a:br>
              <a:rPr lang="ru-RU" sz="1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Осколок 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летит от 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планеты. </a:t>
            </a:r>
            <a:br>
              <a:rPr lang="ru-RU" sz="1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земле направляясь 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летит </a:t>
            </a:r>
            <a:br>
              <a:rPr lang="ru-RU" sz="1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Космический …</a:t>
            </a:r>
            <a:endParaRPr lang="ru-RU" sz="18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качать обои метеорит, планета, луна . бесплатно для рабочего стола в разрешении 1920x1200 - картинка 524597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2852"/>
            <a:ext cx="4257487" cy="3114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6" name="Picture 4" descr="Конкурс &quot;Метеорит &quot;Челябинск&quot;&quot; Дети в город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339514"/>
            <a:ext cx="4286280" cy="3212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6" name="Picture 2" descr="Астрономы обнаружили, откуда летят метеориты Нау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786058"/>
            <a:ext cx="4095779" cy="3071834"/>
          </a:xfrm>
          <a:prstGeom prst="rect">
            <a:avLst/>
          </a:prstGeom>
          <a:noFill/>
        </p:spPr>
      </p:pic>
      <p:pic>
        <p:nvPicPr>
          <p:cNvPr id="7" name="Ottawan-FИZKUL_TURA-Hands-Up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14282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3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556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1512</TotalTime>
  <Words>218</Words>
  <Application>Microsoft Office PowerPoint</Application>
  <PresentationFormat>Экран (4:3)</PresentationFormat>
  <Paragraphs>49</Paragraphs>
  <Slides>13</Slides>
  <Notes>1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 ПРЕЗЕНТАЦИЯ  К  СПОРТИВНОМУ РАЗВЛЕЧЕНИЮ   ДЛЯ СРЕДНЕЙ ГРУППЫ ДЕТСКОГО САДА «ЕСЛИ ОЧЕНЬ ЗАХОТЕТЬ — МОЖНО В КОСМОС ПОЛЕТЕТЬ» </vt:lpstr>
      <vt:lpstr>Слайд 2</vt:lpstr>
      <vt:lpstr>Слайд 3</vt:lpstr>
      <vt:lpstr>Слайд 4</vt:lpstr>
      <vt:lpstr>Слайд 5</vt:lpstr>
      <vt:lpstr>Слайд 6</vt:lpstr>
      <vt:lpstr>КОСМИЧЕСКИЙ             ОТРЯД</vt:lpstr>
      <vt:lpstr>Слайд 8</vt:lpstr>
      <vt:lpstr>               ЗАГАДКА Почти что со скоростью света Осколок летит от планеты.  К земле направляясь летит  Космический …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спортивному развлечению   для средней группы детского сада «Если очень захотеть — можно в космос полететь»</dc:title>
  <dc:creator>Марина</dc:creator>
  <cp:lastModifiedBy>Марина</cp:lastModifiedBy>
  <cp:revision>132</cp:revision>
  <dcterms:created xsi:type="dcterms:W3CDTF">2015-04-06T12:31:14Z</dcterms:created>
  <dcterms:modified xsi:type="dcterms:W3CDTF">2015-04-27T18:29:37Z</dcterms:modified>
</cp:coreProperties>
</file>