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99FF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94684" autoAdjust="0"/>
  </p:normalViewPr>
  <p:slideViewPr>
    <p:cSldViewPr>
      <p:cViewPr varScale="1">
        <p:scale>
          <a:sx n="70" d="100"/>
          <a:sy n="70" d="100"/>
        </p:scale>
        <p:origin x="-16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28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79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02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2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95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62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62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83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184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537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24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>
                <a:lumMod val="94000"/>
                <a:lumOff val="6000"/>
              </a:srgb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69EE-BA2C-40EB-A44F-D60A05E9FCE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F588A-AA0B-4B1F-BAF3-C18F9501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20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908720"/>
            <a:ext cx="6120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Урок по русскому языку в 5 классе по теме «Качественные, относительные, притяжательные прилагательные»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933055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Презентацию выполнила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Стебенева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Татьяна Николаевна, учитель русского языка ГБОУ школы №523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Колпинского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района Санкт-Петербурга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9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2536" y="1412776"/>
            <a:ext cx="100091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Трудно будет без него,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Если пропадёт оно,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 скажем мы «прекрасное»,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 скажем «безобразное»,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 скажем маме «милая,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Красивая, любимая».</a:t>
            </a:r>
            <a:endParaRPr lang="ru-RU" sz="3600" b="1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32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173" y="102786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Под … камень вода не течёт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5486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лежачий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191683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большого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173" y="2404043"/>
            <a:ext cx="8202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Маленькое дело лучше … безделья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356992"/>
            <a:ext cx="2139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новых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5209" y="3717032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Старый друг лучше … двух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4509120"/>
            <a:ext cx="2082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сладок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5209" y="4982951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Корень ученья горек, да плод его …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0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7" grpId="0"/>
      <p:bldP spid="7" grpId="1"/>
      <p:bldP spid="8" grpId="0"/>
      <p:bldP spid="9" grpId="0"/>
      <p:bldP spid="9" grpId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620688"/>
            <a:ext cx="3096344" cy="1728192"/>
          </a:xfrm>
          <a:prstGeom prst="roundRect">
            <a:avLst>
              <a:gd name="adj" fmla="val 2011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Смелый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Отзывчивый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Требовательный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1800" y="2636912"/>
            <a:ext cx="3096344" cy="1728192"/>
          </a:xfrm>
          <a:prstGeom prst="roundRect">
            <a:avLst>
              <a:gd name="adj" fmla="val 2011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Деревянный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Сельский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Летний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4634881"/>
            <a:ext cx="3096344" cy="1728192"/>
          </a:xfrm>
          <a:prstGeom prst="roundRect">
            <a:avLst>
              <a:gd name="adj" fmla="val 2011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Верблюжий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Сестрицын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Отцов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07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92696"/>
            <a:ext cx="694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Задание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Распределите слова по группам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76872"/>
            <a:ext cx="7308304" cy="30243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Добрый, трусливый, стальной, утренний, мамин, медвежий, чайный, красивый, акулий, злой, лживый, пригородный, морской,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синицын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лисий, обеденный, мраморный, вежливый, обидчивый, черепаший, дедушкин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1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5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38236"/>
            <a:ext cx="681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Разряды прилагательных: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213285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93491" y="1902023"/>
            <a:ext cx="4776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/>
              </a:rPr>
              <a:t>относительные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3429000"/>
            <a:ext cx="5291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притяжательные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4152" y="4869160"/>
            <a:ext cx="4394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/>
              </a:rPr>
              <a:t>качественные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46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5804" y="404664"/>
            <a:ext cx="6892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Буквенный диктант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62646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Загадка</a:t>
            </a:r>
          </a:p>
          <a:p>
            <a:pPr algn="ctr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Этот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птичий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могучий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ьёт гнездо на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горной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круче.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Он наводит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дикий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страх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больших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малых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птах.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Перед ним все птицы меркнут.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Кто же это?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Гордый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4293096"/>
            <a:ext cx="1908212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БЕРКУТ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339756" y="5445224"/>
            <a:ext cx="4229810" cy="57606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 К О К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9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200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Nastya</dc:creator>
  <cp:lastModifiedBy>Татьяна Стебенева</cp:lastModifiedBy>
  <cp:revision>13</cp:revision>
  <dcterms:created xsi:type="dcterms:W3CDTF">2015-04-19T09:32:14Z</dcterms:created>
  <dcterms:modified xsi:type="dcterms:W3CDTF">2015-04-21T07:49:51Z</dcterms:modified>
</cp:coreProperties>
</file>