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1" r:id="rId3"/>
    <p:sldId id="262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864" y="-576"/>
      </p:cViewPr>
      <p:guideLst>
        <p:guide orient="horz" pos="2160"/>
        <p:guide pos="2880"/>
      </p:guideLst>
    </p:cSldViewPr>
  </p:slideViewPr>
  <p:notesTextViewPr>
    <p:cViewPr>
      <p:scale>
        <a:sx n="50" d="100"/>
        <a:sy n="5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7EF82-BC33-4EFA-929D-97F96DF2C8C1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EC01A-2886-4FFF-AB92-D3F10C0BE5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7EF82-BC33-4EFA-929D-97F96DF2C8C1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EC01A-2886-4FFF-AB92-D3F10C0BE5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7EF82-BC33-4EFA-929D-97F96DF2C8C1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EC01A-2886-4FFF-AB92-D3F10C0BE5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7EF82-BC33-4EFA-929D-97F96DF2C8C1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EC01A-2886-4FFF-AB92-D3F10C0BE5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7EF82-BC33-4EFA-929D-97F96DF2C8C1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EC01A-2886-4FFF-AB92-D3F10C0BE5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7EF82-BC33-4EFA-929D-97F96DF2C8C1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EC01A-2886-4FFF-AB92-D3F10C0BE5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7EF82-BC33-4EFA-929D-97F96DF2C8C1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EC01A-2886-4FFF-AB92-D3F10C0BE5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7EF82-BC33-4EFA-929D-97F96DF2C8C1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EC01A-2886-4FFF-AB92-D3F10C0BE5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7EF82-BC33-4EFA-929D-97F96DF2C8C1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EC01A-2886-4FFF-AB92-D3F10C0BE5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7EF82-BC33-4EFA-929D-97F96DF2C8C1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EC01A-2886-4FFF-AB92-D3F10C0BE5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7EF82-BC33-4EFA-929D-97F96DF2C8C1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EC01A-2886-4FFF-AB92-D3F10C0BE5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77EF82-BC33-4EFA-929D-97F96DF2C8C1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BEC01A-2886-4FFF-AB92-D3F10C0BE5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3" Type="http://schemas.openxmlformats.org/officeDocument/2006/relationships/image" Target="../media/image6.jpeg"/><Relationship Id="rId21" Type="http://schemas.openxmlformats.org/officeDocument/2006/relationships/slide" Target="slide3.xml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17" Type="http://schemas.openxmlformats.org/officeDocument/2006/relationships/image" Target="../media/image20.jpeg"/><Relationship Id="rId2" Type="http://schemas.openxmlformats.org/officeDocument/2006/relationships/image" Target="../media/image5.jpeg"/><Relationship Id="rId16" Type="http://schemas.openxmlformats.org/officeDocument/2006/relationships/image" Target="../media/image19.jpeg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5" Type="http://schemas.openxmlformats.org/officeDocument/2006/relationships/image" Target="../media/image18.jpeg"/><Relationship Id="rId10" Type="http://schemas.openxmlformats.org/officeDocument/2006/relationships/image" Target="../media/image13.jpeg"/><Relationship Id="rId19" Type="http://schemas.openxmlformats.org/officeDocument/2006/relationships/image" Target="../media/image22.jpeg"/><Relationship Id="rId4" Type="http://schemas.openxmlformats.org/officeDocument/2006/relationships/image" Target="../media/image7.png"/><Relationship Id="rId9" Type="http://schemas.openxmlformats.org/officeDocument/2006/relationships/image" Target="../media/image12.jpeg"/><Relationship Id="rId14" Type="http://schemas.openxmlformats.org/officeDocument/2006/relationships/image" Target="../media/image1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2.jpeg"/><Relationship Id="rId7" Type="http://schemas.openxmlformats.org/officeDocument/2006/relationships/hyperlink" Target="http://goldina-myclas.ucoz.ru/logotip/risunok5.jp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goldina-myclas.ucoz.ru/avatar/shapka.png" TargetMode="External"/><Relationship Id="rId5" Type="http://schemas.openxmlformats.org/officeDocument/2006/relationships/hyperlink" Target="http://didaktor.ru/shablony-dlya-vypolneniya-priyoma-listanie/" TargetMode="External"/><Relationship Id="rId10" Type="http://schemas.openxmlformats.org/officeDocument/2006/relationships/hyperlink" Target="https://im1-tub-ru.yandex.net/i?id=9d5d0ff8a13477e62d212b8a32f7d594&amp;n=21" TargetMode="External"/><Relationship Id="rId4" Type="http://schemas.openxmlformats.org/officeDocument/2006/relationships/hyperlink" Target="https://im3-tub-ru.yandex.net/i?id=5d5ede8c3f939b50fa24cc5cbe2e805f&amp;n=21" TargetMode="External"/><Relationship Id="rId9" Type="http://schemas.openxmlformats.org/officeDocument/2006/relationships/hyperlink" Target="https://im3-t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blipFill>
            <a:blip r:embed="rId3">
              <a:alphaModFix amt="94000"/>
            </a:blip>
            <a:tile tx="-12700" ty="-25400" sx="100000" sy="100000" flip="none" algn="tl"/>
          </a:blipFill>
        </p:spPr>
      </p:pic>
      <p:pic>
        <p:nvPicPr>
          <p:cNvPr id="3" name="Рисунок 2" descr="shapka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571604" y="785818"/>
            <a:ext cx="6000792" cy="107154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357290" y="2143116"/>
            <a:ext cx="55007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latin typeface="Monotype Corsiva" pitchFamily="66" charset="0"/>
              </a:rPr>
              <a:t>Интерактивная </a:t>
            </a:r>
            <a:r>
              <a:rPr lang="en-US" sz="40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latin typeface="Monotype Corsiva" pitchFamily="66" charset="0"/>
              </a:rPr>
              <a:t> </a:t>
            </a:r>
            <a:r>
              <a:rPr lang="ru-RU" sz="40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latin typeface="Monotype Corsiva" pitchFamily="66" charset="0"/>
              </a:rPr>
              <a:t>книжка </a:t>
            </a:r>
            <a:endParaRPr lang="ru-RU" sz="4000" b="1" dirty="0">
              <a:ln w="10541" cmpd="sng">
                <a:solidFill>
                  <a:schemeClr val="tx1"/>
                </a:solidFill>
                <a:prstDash val="solid"/>
              </a:ln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6" name="Рисунок 5" descr="risunok5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786578" y="1500174"/>
            <a:ext cx="1480560" cy="17450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1928794" y="4729001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Меликова Рима </a:t>
            </a:r>
            <a:r>
              <a:rPr lang="ru-RU" b="1" dirty="0" err="1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Надировна</a:t>
            </a:r>
            <a:endParaRPr lang="ru-RU" b="1" dirty="0" smtClean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0" algn="ctr"/>
            <a:r>
              <a:rPr lang="ru-RU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Lucida Sans Unicode" pitchFamily="34" charset="0"/>
              </a:rPr>
              <a:t>МБОУ СОШ №15</a:t>
            </a:r>
          </a:p>
          <a:p>
            <a:pPr lvl="0" algn="ctr"/>
            <a:r>
              <a:rPr lang="ru-RU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Lucida Sans Unicode" pitchFamily="34" charset="0"/>
              </a:rPr>
              <a:t>г.Владикавказ РСО-А</a:t>
            </a:r>
          </a:p>
          <a:p>
            <a:pPr lvl="0" algn="ctr"/>
            <a:r>
              <a:rPr lang="ru-RU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Lucida Sans Unicode" pitchFamily="34" charset="0"/>
              </a:rPr>
              <a:t>2015</a:t>
            </a:r>
            <a:endParaRPr lang="ru-RU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Lucida Sans Unicode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14480" y="3071810"/>
            <a:ext cx="51435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Monotype Corsiva" pitchFamily="66" charset="0"/>
              </a:rPr>
              <a:t>«ЗАЯЦ – ХВАСТА» </a:t>
            </a:r>
            <a:endParaRPr lang="ru-RU" sz="4400" b="1" dirty="0"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43174" y="3857628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Русская народная сказка.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-12700" ty="-2540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Выноска 3 (с границей) 27"/>
          <p:cNvSpPr/>
          <p:nvPr/>
        </p:nvSpPr>
        <p:spPr>
          <a:xfrm>
            <a:off x="5214942" y="1142984"/>
            <a:ext cx="2714644" cy="1714512"/>
          </a:xfrm>
          <a:prstGeom prst="accent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100000"/>
              <a:gd name="adj6" fmla="val -16667"/>
              <a:gd name="adj7" fmla="val 133050"/>
              <a:gd name="adj8" fmla="val 48901"/>
            </a:avLst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До новых встреч,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ребята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!</a:t>
            </a:r>
          </a:p>
        </p:txBody>
      </p:sp>
      <p:pic>
        <p:nvPicPr>
          <p:cNvPr id="26" name="Рисунок 25" descr="1010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565080">
            <a:off x="5786446" y="3209937"/>
            <a:ext cx="2631290" cy="1719261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 rot="20819665">
            <a:off x="778253" y="1691274"/>
            <a:ext cx="376782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Чтение – вот лучшее учение! </a:t>
            </a:r>
            <a:endParaRPr lang="ru-RU" sz="24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                          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А.С.Пушкин.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24" name="Рисунок 23" descr="748465314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285852" y="3388421"/>
            <a:ext cx="1785950" cy="1755091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4607719" y="957396"/>
            <a:ext cx="3888000" cy="5472000"/>
          </a:xfrm>
          <a:prstGeom prst="rect">
            <a:avLst/>
          </a:prstGeom>
          <a:blipFill dpi="0" rotWithShape="1">
            <a:blip r:embed="rId5" cstate="email"/>
            <a:srcRect/>
            <a:stretch>
              <a:fillRect l="-4000" t="-2000" r="-2000" b="-1000"/>
            </a:stretch>
          </a:blipFill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40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607719" y="957396"/>
            <a:ext cx="3888000" cy="5472000"/>
          </a:xfrm>
          <a:prstGeom prst="rect">
            <a:avLst/>
          </a:prstGeom>
          <a:blipFill dpi="0" rotWithShape="1">
            <a:blip r:embed="rId6" cstate="email"/>
            <a:srcRect/>
            <a:stretch>
              <a:fillRect l="-3000" t="-2000" r="-2000" b="-1000"/>
            </a:stretch>
          </a:blipFill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40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607719" y="957396"/>
            <a:ext cx="3888000" cy="5472000"/>
          </a:xfrm>
          <a:prstGeom prst="rect">
            <a:avLst/>
          </a:prstGeom>
          <a:blipFill dpi="0" rotWithShape="1">
            <a:blip r:embed="rId7" cstate="email"/>
            <a:srcRect/>
            <a:stretch>
              <a:fillRect l="-1000" t="-1000" r="-3000"/>
            </a:stretch>
          </a:blipFill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607719" y="957396"/>
            <a:ext cx="3888000" cy="5472000"/>
          </a:xfrm>
          <a:prstGeom prst="rect">
            <a:avLst/>
          </a:prstGeom>
          <a:blipFill dpi="0" rotWithShape="1">
            <a:blip r:embed="rId8" cstate="email"/>
            <a:srcRect/>
            <a:stretch>
              <a:fillRect l="-4000" t="-1000" r="-1000" b="-1000"/>
            </a:stretch>
          </a:blipFill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4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607719" y="957396"/>
            <a:ext cx="3888000" cy="5472000"/>
          </a:xfrm>
          <a:prstGeom prst="rect">
            <a:avLst/>
          </a:prstGeom>
          <a:blipFill dpi="0" rotWithShape="1">
            <a:blip r:embed="rId9" cstate="email"/>
            <a:srcRect/>
            <a:stretch>
              <a:fillRect l="-4000" t="-2000" r="-2000"/>
            </a:stretch>
          </a:blipFill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4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607719" y="957396"/>
            <a:ext cx="3888000" cy="5472000"/>
          </a:xfrm>
          <a:prstGeom prst="rect">
            <a:avLst/>
          </a:prstGeom>
          <a:blipFill dpi="0" rotWithShape="1">
            <a:blip r:embed="rId10" cstate="email"/>
            <a:srcRect/>
            <a:stretch>
              <a:fillRect l="-2000" r="-1000"/>
            </a:stretch>
          </a:blipFill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4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07719" y="957396"/>
            <a:ext cx="3888000" cy="5472000"/>
          </a:xfrm>
          <a:prstGeom prst="rect">
            <a:avLst/>
          </a:prstGeom>
          <a:blipFill dpi="0" rotWithShape="1">
            <a:blip r:embed="rId11" cstate="email"/>
            <a:srcRect/>
            <a:stretch>
              <a:fillRect l="-2000" t="-1000" r="-3000"/>
            </a:stretch>
          </a:blipFill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4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84000" y="957396"/>
            <a:ext cx="3888000" cy="5472000"/>
          </a:xfrm>
          <a:prstGeom prst="rect">
            <a:avLst/>
          </a:prstGeom>
          <a:blipFill>
            <a:blip r:embed="rId12" cstate="email"/>
            <a:stretch>
              <a:fillRect/>
            </a:stretch>
          </a:blipFill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4000" y="957396"/>
            <a:ext cx="3888000" cy="5472000"/>
          </a:xfrm>
          <a:prstGeom prst="rect">
            <a:avLst/>
          </a:prstGeom>
          <a:blipFill>
            <a:blip r:embed="rId13" cstate="email"/>
            <a:stretch>
              <a:fillRect/>
            </a:stretch>
          </a:blipFill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84000" y="957396"/>
            <a:ext cx="3888000" cy="5472000"/>
          </a:xfrm>
          <a:prstGeom prst="rect">
            <a:avLst/>
          </a:prstGeom>
          <a:blipFill dpi="0" rotWithShape="1">
            <a:blip r:embed="rId14" cstate="email"/>
            <a:srcRect/>
            <a:stretch>
              <a:fillRect l="-2000" t="-1000" r="-1000"/>
            </a:stretch>
          </a:blipFill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84000" y="957396"/>
            <a:ext cx="3888000" cy="5472000"/>
          </a:xfrm>
          <a:prstGeom prst="rect">
            <a:avLst/>
          </a:prstGeom>
          <a:blipFill dpi="0" rotWithShape="1">
            <a:blip r:embed="rId15" cstate="email"/>
            <a:srcRect/>
            <a:stretch>
              <a:fillRect l="-1000" t="-1000" r="-1000"/>
            </a:stretch>
          </a:blipFill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84000" y="957396"/>
            <a:ext cx="3888000" cy="5472000"/>
          </a:xfrm>
          <a:prstGeom prst="rect">
            <a:avLst/>
          </a:prstGeom>
          <a:blipFill dpi="0" rotWithShape="1">
            <a:blip r:embed="rId16" cstate="email"/>
            <a:srcRect/>
            <a:stretch>
              <a:fillRect l="-1000"/>
            </a:stretch>
          </a:blipFill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607719" y="957396"/>
            <a:ext cx="3888000" cy="5472000"/>
          </a:xfrm>
          <a:prstGeom prst="rect">
            <a:avLst/>
          </a:prstGeom>
          <a:blipFill>
            <a:blip r:embed="rId17" cstate="email"/>
            <a:stretch>
              <a:fillRect/>
            </a:stretch>
          </a:blipFill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40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84000" y="957396"/>
            <a:ext cx="3888000" cy="5472000"/>
          </a:xfrm>
          <a:prstGeom prst="rect">
            <a:avLst/>
          </a:prstGeom>
          <a:blipFill dpi="0" rotWithShape="1">
            <a:blip r:embed="rId18" cstate="email"/>
            <a:srcRect/>
            <a:stretch>
              <a:fillRect l="-3000" t="-2000" r="-2000" b="-1000"/>
            </a:stretch>
          </a:blipFill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84000" y="957396"/>
            <a:ext cx="3888000" cy="5472000"/>
          </a:xfrm>
          <a:prstGeom prst="rect">
            <a:avLst/>
          </a:prstGeom>
          <a:blipFill dpi="0" rotWithShape="1">
            <a:blip r:embed="rId19" cstate="email"/>
            <a:srcRect/>
            <a:stretch>
              <a:fillRect l="-3000" t="-2000" r="-1000" b="-1000"/>
            </a:stretch>
          </a:blipFill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84000" y="957396"/>
            <a:ext cx="3888000" cy="5472000"/>
          </a:xfrm>
          <a:prstGeom prst="rect">
            <a:avLst/>
          </a:prstGeom>
          <a:blipFill dpi="0" rotWithShape="1">
            <a:blip r:embed="rId20" cstate="email"/>
            <a:srcRect/>
            <a:stretch>
              <a:fillRect/>
            </a:stretch>
          </a:blipFill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Управляющая кнопка: сведения 20">
            <a:hlinkClick r:id="rId21" action="ppaction://hlinksldjump" highlightClick="1"/>
          </p:cNvPr>
          <p:cNvSpPr/>
          <p:nvPr/>
        </p:nvSpPr>
        <p:spPr>
          <a:xfrm>
            <a:off x="0" y="0"/>
            <a:ext cx="323528" cy="332656"/>
          </a:xfrm>
          <a:prstGeom prst="actionButtonInformation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Умножение 21">
            <a:hlinkClick r:id="" action="ppaction://hlinkshowjump?jump=endshow"/>
          </p:cNvPr>
          <p:cNvSpPr/>
          <p:nvPr/>
        </p:nvSpPr>
        <p:spPr>
          <a:xfrm>
            <a:off x="8748464" y="0"/>
            <a:ext cx="395536" cy="404664"/>
          </a:xfrm>
          <a:prstGeom prst="mathMultiply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7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7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7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7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7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4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7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500"/>
                            </p:stCondLst>
                            <p:childTnLst>
                              <p:par>
                                <p:cTn id="140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7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500"/>
                            </p:stCondLst>
                            <p:childTnLst>
                              <p:par>
                                <p:cTn id="156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7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500"/>
                            </p:stCondLst>
                            <p:childTnLst>
                              <p:par>
                                <p:cTn id="172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7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500"/>
                            </p:stCondLst>
                            <p:childTnLst>
                              <p:par>
                                <p:cTn id="188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7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500"/>
                            </p:stCondLst>
                            <p:childTnLst>
                              <p:par>
                                <p:cTn id="204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1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1" fill="hold">
                      <p:stCondLst>
                        <p:cond delay="0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17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500"/>
                            </p:stCondLst>
                            <p:childTnLst>
                              <p:par>
                                <p:cTn id="220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2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7" fill="hold">
                      <p:stCondLst>
                        <p:cond delay="0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17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500"/>
                            </p:stCondLst>
                            <p:childTnLst>
                              <p:par>
                                <p:cTn id="236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4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3" fill="hold">
                      <p:stCondLst>
                        <p:cond delay="0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17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500"/>
                            </p:stCondLst>
                            <p:childTnLst>
                              <p:par>
                                <p:cTn id="252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  <p:bldP spid="18" grpId="0" animBg="1"/>
      <p:bldP spid="18" grpId="1" animBg="1"/>
      <p:bldP spid="16" grpId="0" animBg="1"/>
      <p:bldP spid="16" grpId="1" animBg="1"/>
      <p:bldP spid="14" grpId="0" animBg="1"/>
      <p:bldP spid="14" grpId="1" animBg="1"/>
      <p:bldP spid="12" grpId="0" animBg="1"/>
      <p:bldP spid="12" grpId="1" animBg="1"/>
      <p:bldP spid="10" grpId="0" animBg="1"/>
      <p:bldP spid="10" grpId="1" animBg="1"/>
      <p:bldP spid="8" grpId="0" animBg="1"/>
      <p:bldP spid="8" grpId="1" animBg="1"/>
      <p:bldP spid="2" grpId="0" animBg="1"/>
      <p:bldP spid="2" grpId="1" animBg="1"/>
      <p:bldP spid="7" grpId="0" animBg="1"/>
      <p:bldP spid="7" grpId="1" animBg="1"/>
      <p:bldP spid="9" grpId="0" animBg="1"/>
      <p:bldP spid="9" grpId="1" animBg="1"/>
      <p:bldP spid="11" grpId="0" animBg="1"/>
      <p:bldP spid="11" grpId="1" animBg="1"/>
      <p:bldP spid="13" grpId="0" animBg="1"/>
      <p:bldP spid="13" grpId="1" animBg="1"/>
      <p:bldP spid="3" grpId="0" animBg="1"/>
      <p:bldP spid="3" grpId="1" animBg="1"/>
      <p:bldP spid="15" grpId="0" animBg="1"/>
      <p:bldP spid="15" grpId="1" animBg="1"/>
      <p:bldP spid="17" grpId="0" animBg="1"/>
      <p:bldP spid="17" grpId="1" animBg="1"/>
      <p:bldP spid="19" grpId="0" animBg="1"/>
      <p:bldP spid="19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blipFill>
            <a:blip r:embed="rId3">
              <a:alphaModFix amt="94000"/>
            </a:blip>
            <a:tile tx="-12700" ty="-25400" sx="100000" sy="100000" flip="none" algn="tl"/>
          </a:blipFill>
        </p:spPr>
      </p:pic>
      <p:sp>
        <p:nvSpPr>
          <p:cNvPr id="5" name="Прямоугольник 4"/>
          <p:cNvSpPr/>
          <p:nvPr/>
        </p:nvSpPr>
        <p:spPr>
          <a:xfrm>
            <a:off x="1285852" y="2643182"/>
            <a:ext cx="69294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4"/>
              </a:rPr>
              <a:t>https://im3-tub-ru.yandex.net/i?id=5d5ede8c3f939b50fa24cc5cbe2e805f&amp;n=21</a:t>
            </a:r>
            <a:r>
              <a:rPr lang="ru-RU" sz="1400" dirty="0" smtClean="0"/>
              <a:t> –фон слайдов.</a:t>
            </a:r>
            <a:endParaRPr lang="ru-RU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2285984" y="1071546"/>
            <a:ext cx="47149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Источники.</a:t>
            </a:r>
            <a:endParaRPr lang="ru-RU" sz="4400" b="1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242985" y="2043106"/>
            <a:ext cx="618797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Детская книжка «Заяц –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хваста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». Художник В.А. Жигарев.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Издательство «Фламинго» - 2003г., г.Москва – отсканировано автором работы.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285852" y="3181649"/>
            <a:ext cx="635798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5"/>
              </a:rPr>
              <a:t>http://didaktor.ru/shablony-dlya-vypolneniya-priyoma-listanie/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идея приёма «Листание», автор - Лебедев С.Н.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85884" y="3786190"/>
            <a:ext cx="46434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6"/>
              </a:rPr>
              <a:t>http://goldina-myclas.ucoz.ru/avatar/shapka.png</a:t>
            </a: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логотип сайта</a:t>
            </a:r>
            <a:endParaRPr kumimoji="0" lang="ru-RU" sz="1200" b="0" i="0" u="none" strike="noStrike" cap="none" normalizeH="0" baseline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  <a:hlinkClick r:id="rId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7"/>
              </a:rPr>
              <a:t>http://goldina-myclas.ucoz.ru/logotip/risunok5.jpg</a:t>
            </a: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логотип МК</a:t>
            </a: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Управляющая кнопка: назад 8">
            <a:hlinkClick r:id="rId8" action="ppaction://hlinksldjump" highlightClick="1"/>
          </p:cNvPr>
          <p:cNvSpPr/>
          <p:nvPr/>
        </p:nvSpPr>
        <p:spPr>
          <a:xfrm>
            <a:off x="71438" y="71438"/>
            <a:ext cx="500034" cy="357166"/>
          </a:xfrm>
          <a:prstGeom prst="actionButtonBackPrevious">
            <a:avLst/>
          </a:prstGeom>
          <a:solidFill>
            <a:srgbClr val="FFC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множение 9">
            <a:hlinkClick r:id="" action="ppaction://hlinkshowjump?jump=endshow"/>
          </p:cNvPr>
          <p:cNvSpPr/>
          <p:nvPr/>
        </p:nvSpPr>
        <p:spPr>
          <a:xfrm>
            <a:off x="8643966" y="0"/>
            <a:ext cx="500034" cy="428604"/>
          </a:xfrm>
          <a:prstGeom prst="mathMultiply">
            <a:avLst/>
          </a:prstGeom>
          <a:solidFill>
            <a:srgbClr val="FFC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428728" y="4434496"/>
            <a:ext cx="67151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hlinkClick r:id="rId9"/>
              </a:rPr>
              <a:t>https://im3-tu</a:t>
            </a:r>
            <a:endParaRPr lang="ru-RU" sz="1100" dirty="0" smtClean="0"/>
          </a:p>
          <a:p>
            <a:r>
              <a:rPr lang="en-US" sz="1100" dirty="0" smtClean="0"/>
              <a:t>ru.yandex.net/</a:t>
            </a:r>
            <a:r>
              <a:rPr lang="en-US" sz="1100" dirty="0" err="1" smtClean="0"/>
              <a:t>i?id</a:t>
            </a:r>
            <a:r>
              <a:rPr lang="en-US" sz="1100" dirty="0" smtClean="0"/>
              <a:t>=165e0b1cd7603d777ef47c2490208d9f&amp;n=21</a:t>
            </a:r>
            <a:r>
              <a:rPr lang="ru-RU" sz="1100" smtClean="0"/>
              <a:t> – заяц 1</a:t>
            </a:r>
            <a:endParaRPr lang="ru-RU" sz="1100" dirty="0" smtClean="0"/>
          </a:p>
          <a:p>
            <a:endParaRPr lang="ru-RU" sz="11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428728" y="4863124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100" dirty="0" smtClean="0">
                <a:hlinkClick r:id="rId10"/>
              </a:rPr>
              <a:t>https://im1-tub-ru.yandex.net/i?id=9d5d0ff8a13477e62d212b8a32f7d594&amp;n=21</a:t>
            </a:r>
            <a:r>
              <a:rPr lang="ru-RU" sz="1100" dirty="0" smtClean="0"/>
              <a:t> – заяц 2</a:t>
            </a:r>
            <a:endParaRPr lang="ru-RU" sz="11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107</Words>
  <Application>Microsoft Office PowerPoint</Application>
  <PresentationFormat>Экран (4:3)</PresentationFormat>
  <Paragraphs>21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Римма</dc:creator>
  <cp:lastModifiedBy>user</cp:lastModifiedBy>
  <cp:revision>22</cp:revision>
  <dcterms:created xsi:type="dcterms:W3CDTF">2015-04-06T08:41:25Z</dcterms:created>
  <dcterms:modified xsi:type="dcterms:W3CDTF">2015-04-27T15:27:38Z</dcterms:modified>
</cp:coreProperties>
</file>