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2B29-B288-4ACD-81B4-DCBD6269B1B9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A2D4-78F5-48C5-9350-DFCF790D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Открытка к 9 Мая.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 Мастер-класс, Открытка Аппликация, Торцевание: Открытка к 9 мая МК Картон, Салфетки День победы. Фото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00174"/>
            <a:ext cx="350046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00398" y="5929330"/>
            <a:ext cx="5643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Разработчик: </a:t>
            </a:r>
            <a:r>
              <a:rPr lang="ru-RU" sz="2000" dirty="0" err="1" smtClean="0"/>
              <a:t>Чебаткова</a:t>
            </a:r>
            <a:r>
              <a:rPr lang="ru-RU" sz="2000" dirty="0" smtClean="0"/>
              <a:t> Ольга Никитична,</a:t>
            </a:r>
          </a:p>
          <a:p>
            <a:r>
              <a:rPr lang="ru-RU" sz="2000" dirty="0" smtClean="0"/>
              <a:t>учитель  МБОУ СОШ №2 ст. </a:t>
            </a:r>
            <a:r>
              <a:rPr lang="ru-RU" sz="2000" dirty="0" err="1" smtClean="0"/>
              <a:t>Крыловской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Мастер-класс, Открытка Аппликация, Торцевание: Открытка к 9 мая МК Картон, Салфетки День победы. Фото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3690946" cy="321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 Мастер-класс, Открытка Аппликация, Торцевание: Открытка к 9 мая МК Картон, Салфетки День победы. Фото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7166"/>
            <a:ext cx="4191012" cy="321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 Мастер-класс, Открытка Аппликация, Торцевание: Открытка к 9 мая МК Картон, Салфетки День победы. Фото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57628"/>
            <a:ext cx="3976698" cy="264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 Мастер-класс, Открытка Аппликация, Торцевание: Открытка к 9 мая МК Картон, Салфетки День победы. Фото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714752"/>
            <a:ext cx="4191012" cy="271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Мастер-класс, Открытка Аппликация, Торцевание: Открытка к 9 мая МК Картон, Салфетки День победы. Фото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3976698" cy="264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 Мастер-класс, Открытка Аппликация, Торцевание: Открытка к 9 мая МК Картон, Салфетки День победы. Фото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7167"/>
            <a:ext cx="3929090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 Мастер-класс, Открытка Аппликация, Торцевание: Открытка к 9 мая МК Картон, Салфетки День победы. Фото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286124"/>
            <a:ext cx="3976698" cy="328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 Мастер-класс, Открытка Аппликация, Торцевание: Открытка к 9 мая МК Картон, Салфетки День победы. Фото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429000"/>
            <a:ext cx="411957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Мастер-класс, Открытка Аппликация, Торцевание: Открытка к 9 мая МК Картон, Салфетки День победы. Фото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4333888" cy="307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 Мастер-класс, Открытка Аппликация, Торцевание: Открытка к 9 мая МК Картон, Салфетки День победы. Фото 1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7166"/>
            <a:ext cx="4119574" cy="314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 Мастер-класс, Открытка Аппликация, Торцевание: Открытка к 9 мая МК Картон, Салфетки День победы. Фото 1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929066"/>
            <a:ext cx="3762384" cy="228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 Мастер-класс, Открытка Аппликация, Торцевание: Открытка к 9 мая МК Картон, Салфетки День победы. Фото 1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786190"/>
            <a:ext cx="4191012" cy="250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Мастер-класс, Открытка Аппликация, Торцевание: Открытка к 9 мая МК Картон, Салфетки День победы. Фото 1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00052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 Мастер-класс, Открытка Аппликация, Торцевание: Открытка к 9 мая МК Картон, Салфетки День победы. Фото 1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7167"/>
            <a:ext cx="397669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 Мастер-класс, Открытка Аппликация, Торцевание: Открытка к 9 мая МК Картон, Салфетки День победы. Фото 2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43314"/>
            <a:ext cx="3905260" cy="278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 Мастер-класс, Открытка Аппликация, Торцевание: Открытка к 9 мая МК Картон, Салфетки День победы. Фото 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571876"/>
            <a:ext cx="4333888" cy="285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Открытка к 9 Мая. 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Открытка к 9 Мая. </dc:title>
  <dc:creator>Admin</dc:creator>
  <cp:lastModifiedBy>Admin</cp:lastModifiedBy>
  <cp:revision>3</cp:revision>
  <dcterms:created xsi:type="dcterms:W3CDTF">2012-04-27T07:07:50Z</dcterms:created>
  <dcterms:modified xsi:type="dcterms:W3CDTF">2013-03-12T16:20:05Z</dcterms:modified>
</cp:coreProperties>
</file>