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5"/>
  </p:notesMasterIdLst>
  <p:sldIdLst>
    <p:sldId id="256" r:id="rId2"/>
    <p:sldId id="261" r:id="rId3"/>
    <p:sldId id="263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239E41-AF57-4456-8279-4BE04833D0BB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8B9B2A-CDD6-44AD-B5A6-70F8E75877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B9B2A-CDD6-44AD-B5A6-70F8E758773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3B13-422D-4A5E-A840-BE5C5500A57B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8B6CF-C5E7-47C9-8760-9B46BFB75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3B13-422D-4A5E-A840-BE5C5500A57B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8B6CF-C5E7-47C9-8760-9B46BFB75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3B13-422D-4A5E-A840-BE5C5500A57B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8B6CF-C5E7-47C9-8760-9B46BFB75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3B13-422D-4A5E-A840-BE5C5500A57B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8B6CF-C5E7-47C9-8760-9B46BFB75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3B13-422D-4A5E-A840-BE5C5500A57B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8B6CF-C5E7-47C9-8760-9B46BFB75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3B13-422D-4A5E-A840-BE5C5500A57B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8B6CF-C5E7-47C9-8760-9B46BFB75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3B13-422D-4A5E-A840-BE5C5500A57B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8B6CF-C5E7-47C9-8760-9B46BFB75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3B13-422D-4A5E-A840-BE5C5500A57B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8B6CF-C5E7-47C9-8760-9B46BFB75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3B13-422D-4A5E-A840-BE5C5500A57B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8B6CF-C5E7-47C9-8760-9B46BFB75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3B13-422D-4A5E-A840-BE5C5500A57B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8B6CF-C5E7-47C9-8760-9B46BFB75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3B13-422D-4A5E-A840-BE5C5500A57B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8B6CF-C5E7-47C9-8760-9B46BFB75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23B13-422D-4A5E-A840-BE5C5500A57B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8B6CF-C5E7-47C9-8760-9B46BFB753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9" Type="http://schemas.openxmlformats.org/officeDocument/2006/relationships/image" Target="../media/image42.jpeg"/><Relationship Id="rId3" Type="http://schemas.openxmlformats.org/officeDocument/2006/relationships/image" Target="../media/image6.png"/><Relationship Id="rId21" Type="http://schemas.openxmlformats.org/officeDocument/2006/relationships/image" Target="../media/image24.jpeg"/><Relationship Id="rId34" Type="http://schemas.openxmlformats.org/officeDocument/2006/relationships/image" Target="../media/image37.jpeg"/><Relationship Id="rId7" Type="http://schemas.openxmlformats.org/officeDocument/2006/relationships/image" Target="../media/image10.pn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38" Type="http://schemas.openxmlformats.org/officeDocument/2006/relationships/image" Target="../media/image41.jpeg"/><Relationship Id="rId2" Type="http://schemas.openxmlformats.org/officeDocument/2006/relationships/image" Target="../media/image5.pn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41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37" Type="http://schemas.openxmlformats.org/officeDocument/2006/relationships/image" Target="../media/image40.jpeg"/><Relationship Id="rId40" Type="http://schemas.openxmlformats.org/officeDocument/2006/relationships/image" Target="../media/image43.pn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36" Type="http://schemas.openxmlformats.org/officeDocument/2006/relationships/image" Target="../media/image39.jpeg"/><Relationship Id="rId10" Type="http://schemas.openxmlformats.org/officeDocument/2006/relationships/image" Target="../media/image13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35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goldina-myclas.ucoz.ru/logotip/risunok5.jpg" TargetMode="External"/><Relationship Id="rId3" Type="http://schemas.openxmlformats.org/officeDocument/2006/relationships/slide" Target="slide2.xml"/><Relationship Id="rId7" Type="http://schemas.openxmlformats.org/officeDocument/2006/relationships/hyperlink" Target="http://goldina-myclas.ucoz.ru/avatar/shapka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2-tub-ru.yandex.net/i?id=d591d9e9b0fef6e8f60a3f8d9f9223bd&amp;n=21" TargetMode="External"/><Relationship Id="rId5" Type="http://schemas.openxmlformats.org/officeDocument/2006/relationships/hyperlink" Target="https://im1-tub-ru.yandex.net/i?id=75fcc2c71fea5721dfda9a106a4064c4&amp;n=21" TargetMode="External"/><Relationship Id="rId4" Type="http://schemas.openxmlformats.org/officeDocument/2006/relationships/hyperlink" Target="http://didaktor.ru/shablony-dlya-vypolneniya-priyoma-listani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8276809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28794" y="1357298"/>
            <a:ext cx="5752393" cy="392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shapka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42844" y="285728"/>
            <a:ext cx="4800740" cy="857256"/>
          </a:xfrm>
          <a:prstGeom prst="rect">
            <a:avLst/>
          </a:prstGeom>
        </p:spPr>
      </p:pic>
      <p:pic>
        <p:nvPicPr>
          <p:cNvPr id="5" name="Рисунок 4" descr="risunok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715272" y="43275"/>
            <a:ext cx="1357322" cy="1599775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2714612" y="5572140"/>
            <a:ext cx="3786214" cy="1214470"/>
          </a:xfrm>
          <a:prstGeom prst="roundRect">
            <a:avLst>
              <a:gd name="adj" fmla="val 0"/>
            </a:avLst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Меликова Р.Н.</a:t>
            </a:r>
          </a:p>
          <a:p>
            <a:pPr lvl="0" algn="ctr"/>
            <a:r>
              <a:rPr lang="ru-RU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Lucida Sans Unicode" pitchFamily="34" charset="0"/>
              </a:rPr>
              <a:t>МБОУ СОШ №15</a:t>
            </a:r>
          </a:p>
          <a:p>
            <a:pPr lvl="0" algn="ctr"/>
            <a:r>
              <a:rPr lang="ru-RU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Lucida Sans Unicode" pitchFamily="34" charset="0"/>
              </a:rPr>
              <a:t> г.Владикавказа РСО-А</a:t>
            </a:r>
          </a:p>
          <a:p>
            <a:pPr lvl="0" algn="ctr"/>
            <a:r>
              <a:rPr lang="ru-RU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Lucida Sans Unicode" pitchFamily="34" charset="0"/>
              </a:rPr>
              <a:t>апрель, 2015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4714884"/>
            <a:ext cx="80010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Интерактивный ФОТОАЛЬБОМ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8794" y="1571612"/>
            <a:ext cx="61436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Мой  край  родной.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chemeClr val="accent5">
                <a:lumMod val="75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Группа 53"/>
          <p:cNvGrpSpPr/>
          <p:nvPr/>
        </p:nvGrpSpPr>
        <p:grpSpPr>
          <a:xfrm>
            <a:off x="4893471" y="2001228"/>
            <a:ext cx="3143272" cy="2855544"/>
            <a:chOff x="4929190" y="1142984"/>
            <a:chExt cx="3143272" cy="2855544"/>
          </a:xfrm>
        </p:grpSpPr>
        <p:sp>
          <p:nvSpPr>
            <p:cNvPr id="51" name="TextBox 50"/>
            <p:cNvSpPr txBox="1"/>
            <p:nvPr/>
          </p:nvSpPr>
          <p:spPr>
            <a:xfrm>
              <a:off x="5072066" y="2428868"/>
              <a:ext cx="300039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solidFill>
                    <a:srgbClr val="C00000"/>
                  </a:solidFill>
                  <a:latin typeface="Monotype Corsiva" pitchFamily="66" charset="0"/>
                </a:rPr>
                <a:t>До новых    встреч!</a:t>
              </a:r>
              <a:endParaRPr lang="ru-RU" sz="4800" b="1" dirty="0">
                <a:solidFill>
                  <a:srgbClr val="C00000"/>
                </a:solidFill>
                <a:latin typeface="Monotype Corsiva" pitchFamily="66" charset="0"/>
              </a:endParaRPr>
            </a:p>
          </p:txBody>
        </p:sp>
        <p:pic>
          <p:nvPicPr>
            <p:cNvPr id="52" name="Рисунок 51" descr="ossetia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929190" y="1142984"/>
              <a:ext cx="1785950" cy="892975"/>
            </a:xfrm>
            <a:prstGeom prst="rect">
              <a:avLst/>
            </a:prstGeom>
          </p:spPr>
        </p:pic>
      </p:grpSp>
      <p:grpSp>
        <p:nvGrpSpPr>
          <p:cNvPr id="46" name="Группа 9"/>
          <p:cNvGrpSpPr/>
          <p:nvPr/>
        </p:nvGrpSpPr>
        <p:grpSpPr>
          <a:xfrm>
            <a:off x="783680" y="642918"/>
            <a:ext cx="3859758" cy="4929222"/>
            <a:chOff x="785786" y="714356"/>
            <a:chExt cx="3859758" cy="4929222"/>
          </a:xfrm>
        </p:grpSpPr>
        <p:sp>
          <p:nvSpPr>
            <p:cNvPr id="47" name="Прямоугольник 46"/>
            <p:cNvSpPr/>
            <p:nvPr/>
          </p:nvSpPr>
          <p:spPr>
            <a:xfrm>
              <a:off x="785786" y="2310838"/>
              <a:ext cx="3859758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400" b="1" dirty="0" smtClean="0">
                  <a:solidFill>
                    <a:srgbClr val="002060"/>
                  </a:solidFill>
                  <a:latin typeface="Monotype Corsiva" pitchFamily="66" charset="0"/>
                </a:rPr>
                <a:t>Мой город – </a:t>
              </a:r>
            </a:p>
            <a:p>
              <a:r>
                <a:rPr lang="ru-RU" sz="2400" b="1" dirty="0" smtClean="0">
                  <a:solidFill>
                    <a:srgbClr val="002060"/>
                  </a:solidFill>
                  <a:latin typeface="Monotype Corsiva" pitchFamily="66" charset="0"/>
                </a:rPr>
                <a:t>один на Кавказе такой.</a:t>
              </a:r>
              <a:br>
                <a:rPr lang="ru-RU" sz="2400" b="1" dirty="0" smtClean="0">
                  <a:solidFill>
                    <a:srgbClr val="002060"/>
                  </a:solidFill>
                  <a:latin typeface="Monotype Corsiva" pitchFamily="66" charset="0"/>
                </a:rPr>
              </a:br>
              <a:r>
                <a:rPr lang="ru-RU" sz="2400" b="1" dirty="0" smtClean="0">
                  <a:solidFill>
                    <a:srgbClr val="002060"/>
                  </a:solidFill>
                  <a:latin typeface="Monotype Corsiva" pitchFamily="66" charset="0"/>
                </a:rPr>
                <a:t>Известен он дружеским  нравом. </a:t>
              </a:r>
              <a:br>
                <a:rPr lang="ru-RU" sz="2400" b="1" dirty="0" smtClean="0">
                  <a:solidFill>
                    <a:srgbClr val="002060"/>
                  </a:solidFill>
                  <a:latin typeface="Monotype Corsiva" pitchFamily="66" charset="0"/>
                </a:rPr>
              </a:br>
              <a:r>
                <a:rPr lang="ru-RU" sz="2400" b="1" dirty="0" smtClean="0">
                  <a:solidFill>
                    <a:srgbClr val="002060"/>
                  </a:solidFill>
                  <a:latin typeface="Monotype Corsiva" pitchFamily="66" charset="0"/>
                </a:rPr>
                <a:t>Издревле мы жили большою семьей </a:t>
              </a:r>
              <a:br>
                <a:rPr lang="ru-RU" sz="2400" b="1" dirty="0" smtClean="0">
                  <a:solidFill>
                    <a:srgbClr val="002060"/>
                  </a:solidFill>
                  <a:latin typeface="Monotype Corsiva" pitchFamily="66" charset="0"/>
                </a:rPr>
              </a:br>
              <a:r>
                <a:rPr lang="ru-RU" sz="2400" b="1" dirty="0" smtClean="0">
                  <a:solidFill>
                    <a:srgbClr val="002060"/>
                  </a:solidFill>
                  <a:latin typeface="Monotype Corsiva" pitchFamily="66" charset="0"/>
                </a:rPr>
                <a:t>Здесь, в городе воинской славы . . . .</a:t>
              </a:r>
              <a:endParaRPr lang="ru-RU" sz="2400" b="1" dirty="0">
                <a:solidFill>
                  <a:srgbClr val="002060"/>
                </a:solidFill>
                <a:latin typeface="Monotype Corsiva" pitchFamily="66" charset="0"/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1785918" y="5274246"/>
              <a:ext cx="24432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smtClean="0"/>
                <a:t>Валентина  </a:t>
              </a:r>
              <a:r>
                <a:rPr lang="ru-RU" b="1" i="1" dirty="0" err="1" smtClean="0"/>
                <a:t>Бязырова</a:t>
              </a:r>
              <a:endParaRPr lang="ru-RU" i="1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85786" y="714356"/>
              <a:ext cx="38576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solidFill>
                    <a:srgbClr val="C00000"/>
                  </a:solidFill>
                  <a:latin typeface="Monotype Corsiva" pitchFamily="66" charset="0"/>
                </a:rPr>
                <a:t>Экскурсия  по  улицам  Владикавказа.</a:t>
              </a:r>
              <a:endParaRPr lang="ru-RU" sz="2000" b="1" dirty="0">
                <a:solidFill>
                  <a:srgbClr val="C00000"/>
                </a:solidFill>
                <a:latin typeface="Monotype Corsiva" pitchFamily="66" charset="0"/>
              </a:endParaRPr>
            </a:p>
          </p:txBody>
        </p:sp>
        <p:pic>
          <p:nvPicPr>
            <p:cNvPr id="50" name="Рисунок 49" descr="4.jp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214678" y="1428736"/>
              <a:ext cx="928694" cy="928694"/>
            </a:xfrm>
            <a:prstGeom prst="rect">
              <a:avLst/>
            </a:prstGeom>
          </p:spPr>
        </p:pic>
      </p:grpSp>
      <p:sp>
        <p:nvSpPr>
          <p:cNvPr id="44" name="Прямоугольник 43"/>
          <p:cNvSpPr/>
          <p:nvPr/>
        </p:nvSpPr>
        <p:spPr>
          <a:xfrm>
            <a:off x="4572000" y="642918"/>
            <a:ext cx="3786214" cy="5572164"/>
          </a:xfrm>
          <a:prstGeom prst="rect">
            <a:avLst/>
          </a:prstGeom>
          <a:blipFill dpi="0" rotWithShape="1">
            <a:blip r:embed="rId4" cstate="email"/>
            <a:srcRect/>
            <a:stretch>
              <a:fillRect l="-3000" t="-1000" r="-1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572000" y="642918"/>
            <a:ext cx="3786214" cy="5572164"/>
          </a:xfrm>
          <a:prstGeom prst="rect">
            <a:avLst/>
          </a:prstGeom>
          <a:blipFill dpi="0" rotWithShape="1">
            <a:blip r:embed="rId5" cstate="email"/>
            <a:srcRect/>
            <a:stretch>
              <a:fillRect l="-5000" t="-1000" r="-2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572000" y="642918"/>
            <a:ext cx="3786214" cy="5572164"/>
          </a:xfrm>
          <a:prstGeom prst="rect">
            <a:avLst/>
          </a:prstGeom>
          <a:blipFill dpi="0" rotWithShape="1">
            <a:blip r:embed="rId6" cstate="email"/>
            <a:srcRect/>
            <a:stretch>
              <a:fillRect l="-5000" t="-1000" r="-2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572000" y="642918"/>
            <a:ext cx="3786214" cy="5572164"/>
          </a:xfrm>
          <a:prstGeom prst="rect">
            <a:avLst/>
          </a:prstGeom>
          <a:blipFill dpi="0" rotWithShape="1">
            <a:blip r:embed="rId7" cstate="email"/>
            <a:srcRect/>
            <a:stretch>
              <a:fillRect l="-1000" t="-1000" r="-1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572000" y="642918"/>
            <a:ext cx="3786214" cy="5572164"/>
          </a:xfrm>
          <a:prstGeom prst="rect">
            <a:avLst/>
          </a:prstGeom>
          <a:blipFill dpi="0" rotWithShape="1">
            <a:blip r:embed="rId6" cstate="email"/>
            <a:srcRect/>
            <a:stretch>
              <a:fillRect l="-5000" t="-1000" r="-2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572000" y="642918"/>
            <a:ext cx="3786214" cy="5572164"/>
          </a:xfrm>
          <a:prstGeom prst="rect">
            <a:avLst/>
          </a:prstGeom>
          <a:blipFill dpi="0" rotWithShape="1">
            <a:blip r:embed="rId8" cstate="email"/>
            <a:srcRect/>
            <a:stretch>
              <a:fillRect l="-1000" t="-1000" r="-24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572000" y="642918"/>
            <a:ext cx="3786214" cy="5572164"/>
          </a:xfrm>
          <a:prstGeom prst="rect">
            <a:avLst/>
          </a:prstGeom>
          <a:blipFill dpi="0" rotWithShape="1">
            <a:blip r:embed="rId9" cstate="email"/>
            <a:srcRect/>
            <a:stretch>
              <a:fillRect l="-4000" t="-1000" r="-5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572000" y="642918"/>
            <a:ext cx="3786214" cy="5572164"/>
          </a:xfrm>
          <a:prstGeom prst="rect">
            <a:avLst/>
          </a:prstGeom>
          <a:blipFill dpi="0" rotWithShape="1">
            <a:blip r:embed="rId10" cstate="email"/>
            <a:srcRect/>
            <a:stretch>
              <a:fillRect l="-4000" t="-1000" r="-4000" b="-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72000" y="642918"/>
            <a:ext cx="3786214" cy="5572164"/>
          </a:xfrm>
          <a:prstGeom prst="rect">
            <a:avLst/>
          </a:prstGeom>
          <a:blipFill dpi="0" rotWithShape="1">
            <a:blip r:embed="rId11" cstate="email"/>
            <a:srcRect/>
            <a:stretch>
              <a:fillRect l="-3000" t="-1000" r="-1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572000" y="642918"/>
            <a:ext cx="3786214" cy="5572164"/>
          </a:xfrm>
          <a:prstGeom prst="rect">
            <a:avLst/>
          </a:prstGeom>
          <a:blipFill dpi="0" rotWithShape="1">
            <a:blip r:embed="rId12" cstate="email"/>
            <a:srcRect/>
            <a:stretch>
              <a:fillRect l="-1000" t="-2000" r="-1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572000" y="642918"/>
            <a:ext cx="3786214" cy="5572164"/>
          </a:xfrm>
          <a:prstGeom prst="rect">
            <a:avLst/>
          </a:prstGeom>
          <a:blipFill dpi="0" rotWithShape="1">
            <a:blip r:embed="rId13" cstate="email"/>
            <a:srcRect/>
            <a:stretch>
              <a:fillRect l="-6000" t="-1000" r="-2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572000" y="642918"/>
            <a:ext cx="3786214" cy="5572164"/>
          </a:xfrm>
          <a:prstGeom prst="rect">
            <a:avLst/>
          </a:prstGeom>
          <a:blipFill dpi="0" rotWithShape="1">
            <a:blip r:embed="rId14" cstate="email"/>
            <a:srcRect/>
            <a:stretch>
              <a:fillRect l="-6000" t="-2000" r="-3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572000" y="642918"/>
            <a:ext cx="3786214" cy="5572164"/>
          </a:xfrm>
          <a:prstGeom prst="rect">
            <a:avLst/>
          </a:prstGeom>
          <a:blipFill dpi="0" rotWithShape="1">
            <a:blip r:embed="rId15" cstate="email"/>
            <a:srcRect/>
            <a:stretch>
              <a:fillRect l="-6000" t="-1000" r="-1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642918"/>
            <a:ext cx="3786214" cy="5572164"/>
          </a:xfrm>
          <a:prstGeom prst="rect">
            <a:avLst/>
          </a:prstGeom>
          <a:blipFill dpi="0" rotWithShape="1">
            <a:blip r:embed="rId16" cstate="email"/>
            <a:srcRect/>
            <a:stretch>
              <a:fillRect l="-5000" t="-1000" r="-1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642918"/>
            <a:ext cx="3786214" cy="5572164"/>
          </a:xfrm>
          <a:prstGeom prst="rect">
            <a:avLst/>
          </a:prstGeom>
          <a:blipFill dpi="0" rotWithShape="1">
            <a:blip r:embed="rId17" cstate="email"/>
            <a:srcRect/>
            <a:stretch>
              <a:fillRect t="-1000" r="-1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642918"/>
            <a:ext cx="3786214" cy="5572164"/>
          </a:xfrm>
          <a:prstGeom prst="rect">
            <a:avLst/>
          </a:prstGeom>
          <a:blipFill dpi="0" rotWithShape="1">
            <a:blip r:embed="rId18" cstate="email"/>
            <a:srcRect/>
            <a:stretch>
              <a:fillRect l="-4000" t="-2000" r="-2000" b="-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642918"/>
            <a:ext cx="3786214" cy="5572164"/>
          </a:xfrm>
          <a:prstGeom prst="rect">
            <a:avLst/>
          </a:prstGeom>
          <a:blipFill dpi="0" rotWithShape="1">
            <a:blip r:embed="rId19" cstate="email"/>
            <a:srcRect/>
            <a:stretch>
              <a:fillRect l="-4000" r="-1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642918"/>
            <a:ext cx="3786214" cy="5572164"/>
          </a:xfrm>
          <a:prstGeom prst="rect">
            <a:avLst/>
          </a:prstGeom>
          <a:blipFill dpi="0" rotWithShape="1">
            <a:blip r:embed="rId20" cstate="email"/>
            <a:srcRect/>
            <a:stretch>
              <a:fillRect l="-2000" t="-1000" r="-1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642918"/>
            <a:ext cx="3786214" cy="5572164"/>
          </a:xfrm>
          <a:prstGeom prst="rect">
            <a:avLst/>
          </a:prstGeom>
          <a:blipFill dpi="0" rotWithShape="1">
            <a:blip r:embed="rId21" cstate="email"/>
            <a:srcRect/>
            <a:stretch>
              <a:fillRect l="-1000" t="-1000" r="-1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0452" y="642918"/>
            <a:ext cx="3786214" cy="5572164"/>
          </a:xfrm>
          <a:prstGeom prst="rect">
            <a:avLst/>
          </a:prstGeom>
          <a:blipFill dpi="0" rotWithShape="1">
            <a:blip r:embed="rId22" cstate="email"/>
            <a:srcRect/>
            <a:stretch>
              <a:fillRect l="-5000" t="-1000" r="-3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0452" y="642918"/>
            <a:ext cx="3786214" cy="5572164"/>
          </a:xfrm>
          <a:prstGeom prst="rect">
            <a:avLst/>
          </a:prstGeom>
          <a:blipFill dpi="0" rotWithShape="1">
            <a:blip r:embed="rId23" cstate="email"/>
            <a:srcRect/>
            <a:stretch>
              <a:fillRect l="-1000" t="-1000" r="-1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0452" y="642918"/>
            <a:ext cx="3786214" cy="5572164"/>
          </a:xfrm>
          <a:prstGeom prst="rect">
            <a:avLst/>
          </a:prstGeom>
          <a:blipFill dpi="0" rotWithShape="1">
            <a:blip r:embed="rId24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0452" y="642918"/>
            <a:ext cx="3786214" cy="5572164"/>
          </a:xfrm>
          <a:prstGeom prst="rect">
            <a:avLst/>
          </a:prstGeom>
          <a:blipFill dpi="0" rotWithShape="1">
            <a:blip r:embed="rId25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20452" y="642918"/>
            <a:ext cx="3786214" cy="5572164"/>
          </a:xfrm>
          <a:prstGeom prst="rect">
            <a:avLst/>
          </a:prstGeom>
          <a:blipFill dpi="0" rotWithShape="1">
            <a:blip r:embed="rId26" cstate="print"/>
            <a:srcRect/>
            <a:stretch>
              <a:fillRect l="-5000" r="-5000" b="-8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20452" y="642918"/>
            <a:ext cx="3786214" cy="5572164"/>
          </a:xfrm>
          <a:prstGeom prst="rect">
            <a:avLst/>
          </a:prstGeom>
          <a:blipFill dpi="0" rotWithShape="1">
            <a:blip r:embed="rId27"/>
            <a:srcRect/>
            <a:stretch>
              <a:fillRect l="-30000" t="-1000" r="-10000" b="-7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20452" y="642918"/>
            <a:ext cx="3786214" cy="5572164"/>
          </a:xfrm>
          <a:prstGeom prst="rect">
            <a:avLst/>
          </a:prstGeom>
          <a:blipFill dpi="0" rotWithShape="1">
            <a:blip r:embed="rId28" cstate="print"/>
            <a:srcRect/>
            <a:stretch>
              <a:fillRect l="-4000" r="-5000" b="-8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20452" y="642918"/>
            <a:ext cx="3786214" cy="5572164"/>
          </a:xfrm>
          <a:prstGeom prst="rect">
            <a:avLst/>
          </a:prstGeom>
          <a:blipFill dpi="0" rotWithShape="1">
            <a:blip r:embed="rId29" cstate="print"/>
            <a:srcRect/>
            <a:stretch>
              <a:fillRect r="-6000" b="-6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20452" y="642918"/>
            <a:ext cx="3786214" cy="5572164"/>
          </a:xfrm>
          <a:prstGeom prst="rect">
            <a:avLst/>
          </a:prstGeom>
          <a:blipFill dpi="0" rotWithShape="1">
            <a:blip r:embed="rId30" cstate="print"/>
            <a:srcRect/>
            <a:stretch>
              <a:fillRect l="-4000" t="-4000" r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20452" y="642918"/>
            <a:ext cx="3786214" cy="5572164"/>
          </a:xfrm>
          <a:prstGeom prst="rect">
            <a:avLst/>
          </a:prstGeom>
          <a:blipFill dpi="0" rotWithShape="1">
            <a:blip r:embed="rId31" cstate="print"/>
            <a:srcRect/>
            <a:stretch>
              <a:fillRect l="-13000" r="-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20452" y="642918"/>
            <a:ext cx="3786214" cy="5572164"/>
          </a:xfrm>
          <a:prstGeom prst="rect">
            <a:avLst/>
          </a:prstGeom>
          <a:blipFill dpi="0" rotWithShape="1">
            <a:blip r:embed="rId32" cstate="print"/>
            <a:srcRect/>
            <a:stretch>
              <a:fillRect l="-1000" t="-1000" r="-1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820452" y="642918"/>
            <a:ext cx="3786214" cy="5572164"/>
          </a:xfrm>
          <a:prstGeom prst="rect">
            <a:avLst/>
          </a:prstGeom>
          <a:blipFill dpi="0" rotWithShape="1">
            <a:blip r:embed="rId33" cstate="print"/>
            <a:srcRect/>
            <a:stretch>
              <a:fillRect t="-1000" r="-1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20452" y="642918"/>
            <a:ext cx="3786214" cy="5572164"/>
          </a:xfrm>
          <a:prstGeom prst="rect">
            <a:avLst/>
          </a:prstGeom>
          <a:blipFill dpi="0" rotWithShape="1">
            <a:blip r:embed="rId34"/>
            <a:srcRect/>
            <a:stretch>
              <a:fillRect l="-34000" t="-1000" r="-3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820452" y="642918"/>
            <a:ext cx="3786214" cy="5572164"/>
          </a:xfrm>
          <a:prstGeom prst="rect">
            <a:avLst/>
          </a:prstGeom>
          <a:blipFill dpi="0" rotWithShape="1">
            <a:blip r:embed="rId35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820452" y="642918"/>
            <a:ext cx="3786214" cy="5572164"/>
          </a:xfrm>
          <a:prstGeom prst="rect">
            <a:avLst/>
          </a:prstGeom>
          <a:blipFill dpi="0" rotWithShape="1">
            <a:blip r:embed="rId36"/>
            <a:srcRect/>
            <a:stretch>
              <a:fillRect l="-8000" t="-1000" r="-10000" b="-9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820452" y="642918"/>
            <a:ext cx="3786214" cy="5572164"/>
          </a:xfrm>
          <a:prstGeom prst="rect">
            <a:avLst/>
          </a:prstGeom>
          <a:blipFill dpi="0" rotWithShape="1">
            <a:blip r:embed="rId37" cstate="email"/>
            <a:srcRect/>
            <a:stretch>
              <a:fillRect l="-1000" t="-1000" r="-1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820452" y="642918"/>
            <a:ext cx="3786214" cy="5572164"/>
          </a:xfrm>
          <a:prstGeom prst="rect">
            <a:avLst/>
          </a:prstGeom>
          <a:blipFill dpi="0" rotWithShape="1">
            <a:blip r:embed="rId38"/>
            <a:srcRect/>
            <a:stretch>
              <a:fillRect l="-12000" t="-1000" r="-1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820452" y="642918"/>
            <a:ext cx="3786214" cy="5572164"/>
          </a:xfrm>
          <a:prstGeom prst="rect">
            <a:avLst/>
          </a:prstGeom>
          <a:blipFill dpi="0" rotWithShape="1">
            <a:blip r:embed="rId39"/>
            <a:srcRect/>
            <a:stretch>
              <a:fillRect l="-30000" r="-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820452" y="642918"/>
            <a:ext cx="3786214" cy="5572164"/>
          </a:xfrm>
          <a:prstGeom prst="rect">
            <a:avLst/>
          </a:prstGeom>
          <a:blipFill dpi="0" rotWithShape="1">
            <a:blip r:embed="rId40" cstate="email"/>
            <a:srcRect/>
            <a:stretch>
              <a:fillRect l="-7000" t="-2000" r="-8000" b="-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3" name="Управляющая кнопка: сведения 52">
            <a:hlinkClick r:id="rId41" action="ppaction://hlinksldjump" highlightClick="1"/>
          </p:cNvPr>
          <p:cNvSpPr/>
          <p:nvPr/>
        </p:nvSpPr>
        <p:spPr>
          <a:xfrm>
            <a:off x="0" y="0"/>
            <a:ext cx="323528" cy="332656"/>
          </a:xfrm>
          <a:prstGeom prst="actionButtonInformati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Умножение 54">
            <a:hlinkClick r:id="" action="ppaction://hlinkshowjump?jump=endshow"/>
          </p:cNvPr>
          <p:cNvSpPr/>
          <p:nvPr/>
        </p:nvSpPr>
        <p:spPr>
          <a:xfrm>
            <a:off x="8748464" y="0"/>
            <a:ext cx="395536" cy="404664"/>
          </a:xfrm>
          <a:prstGeom prst="mathMultiply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00"/>
                            </p:stCondLst>
                            <p:childTnLst>
                              <p:par>
                                <p:cTn id="156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00"/>
                            </p:stCondLst>
                            <p:childTnLst>
                              <p:par>
                                <p:cTn id="172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500"/>
                            </p:stCondLst>
                            <p:childTnLst>
                              <p:par>
                                <p:cTn id="188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500"/>
                            </p:stCondLst>
                            <p:childTnLst>
                              <p:par>
                                <p:cTn id="204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500"/>
                            </p:stCondLst>
                            <p:childTnLst>
                              <p:par>
                                <p:cTn id="220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500"/>
                            </p:stCondLst>
                            <p:childTnLst>
                              <p:par>
                                <p:cTn id="236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00"/>
                            </p:stCondLst>
                            <p:childTnLst>
                              <p:par>
                                <p:cTn id="252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5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9" fill="hold">
                      <p:stCondLst>
                        <p:cond delay="0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500"/>
                            </p:stCondLst>
                            <p:childTnLst>
                              <p:par>
                                <p:cTn id="268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7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5" fill="hold">
                      <p:stCondLst>
                        <p:cond delay="0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500"/>
                            </p:stCondLst>
                            <p:childTnLst>
                              <p:par>
                                <p:cTn id="284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9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1" fill="hold">
                      <p:stCondLst>
                        <p:cond delay="0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500"/>
                            </p:stCondLst>
                            <p:childTnLst>
                              <p:par>
                                <p:cTn id="300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0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7" fill="hold">
                      <p:stCondLst>
                        <p:cond delay="0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500"/>
                            </p:stCondLst>
                            <p:childTnLst>
                              <p:par>
                                <p:cTn id="316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2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3" fill="hold">
                      <p:stCondLst>
                        <p:cond delay="0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00"/>
                            </p:stCondLst>
                            <p:childTnLst>
                              <p:par>
                                <p:cTn id="332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500"/>
                            </p:stCondLst>
                            <p:childTnLst>
                              <p:par>
                                <p:cTn id="348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5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5" fill="hold">
                      <p:stCondLst>
                        <p:cond delay="0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500"/>
                            </p:stCondLst>
                            <p:childTnLst>
                              <p:par>
                                <p:cTn id="364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7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1" fill="hold">
                      <p:stCondLst>
                        <p:cond delay="0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00"/>
                            </p:stCondLst>
                            <p:childTnLst>
                              <p:par>
                                <p:cTn id="380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8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7" fill="hold">
                      <p:stCondLst>
                        <p:cond delay="0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500"/>
                            </p:stCondLst>
                            <p:childTnLst>
                              <p:par>
                                <p:cTn id="396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40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3" fill="hold">
                      <p:stCondLst>
                        <p:cond delay="0"/>
                      </p:stCondLst>
                      <p:childTnLst>
                        <p:par>
                          <p:cTn id="404" fill="hold">
                            <p:stCondLst>
                              <p:cond delay="0"/>
                            </p:stCondLst>
                            <p:childTnLst>
                              <p:par>
                                <p:cTn id="405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1" fill="hold">
                            <p:stCondLst>
                              <p:cond delay="500"/>
                            </p:stCondLst>
                            <p:childTnLst>
                              <p:par>
                                <p:cTn id="412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1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9" fill="hold">
                      <p:stCondLst>
                        <p:cond delay="0"/>
                      </p:stCondLst>
                      <p:childTnLst>
                        <p:par>
                          <p:cTn id="420" fill="hold">
                            <p:stCondLst>
                              <p:cond delay="0"/>
                            </p:stCondLst>
                            <p:childTnLst>
                              <p:par>
                                <p:cTn id="421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7" fill="hold">
                            <p:stCondLst>
                              <p:cond delay="500"/>
                            </p:stCondLst>
                            <p:childTnLst>
                              <p:par>
                                <p:cTn id="428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3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5" fill="hold">
                      <p:stCondLst>
                        <p:cond delay="0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4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5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1" fill="hold">
                      <p:stCondLst>
                        <p:cond delay="0"/>
                      </p:stCondLst>
                      <p:childTnLst>
                        <p:par>
                          <p:cTn id="452" fill="hold">
                            <p:stCondLst>
                              <p:cond delay="0"/>
                            </p:stCondLst>
                            <p:childTnLst>
                              <p:par>
                                <p:cTn id="453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00"/>
                            </p:stCondLst>
                            <p:childTnLst>
                              <p:par>
                                <p:cTn id="460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6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7" fill="hold">
                      <p:stCondLst>
                        <p:cond delay="0"/>
                      </p:stCondLst>
                      <p:childTnLst>
                        <p:par>
                          <p:cTn id="468" fill="hold">
                            <p:stCondLst>
                              <p:cond delay="0"/>
                            </p:stCondLst>
                            <p:childTnLst>
                              <p:par>
                                <p:cTn id="469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0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3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5" fill="hold">
                            <p:stCondLst>
                              <p:cond delay="500"/>
                            </p:stCondLst>
                            <p:childTnLst>
                              <p:par>
                                <p:cTn id="476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8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3" fill="hold">
                      <p:stCondLst>
                        <p:cond delay="0"/>
                      </p:stCondLst>
                      <p:childTnLst>
                        <p:par>
                          <p:cTn id="484" fill="hold">
                            <p:stCondLst>
                              <p:cond delay="0"/>
                            </p:stCondLst>
                            <p:childTnLst>
                              <p:par>
                                <p:cTn id="485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1" fill="hold">
                            <p:stCondLst>
                              <p:cond delay="500"/>
                            </p:stCondLst>
                            <p:childTnLst>
                              <p:par>
                                <p:cTn id="492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49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9" fill="hold">
                      <p:stCondLst>
                        <p:cond delay="0"/>
                      </p:stCondLst>
                      <p:childTnLst>
                        <p:par>
                          <p:cTn id="500" fill="hold">
                            <p:stCondLst>
                              <p:cond delay="0"/>
                            </p:stCondLst>
                            <p:childTnLst>
                              <p:par>
                                <p:cTn id="501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7" fill="hold">
                            <p:stCondLst>
                              <p:cond delay="500"/>
                            </p:stCondLst>
                            <p:childTnLst>
                              <p:par>
                                <p:cTn id="508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51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5" fill="hold">
                      <p:stCondLst>
                        <p:cond delay="0"/>
                      </p:stCondLst>
                      <p:childTnLst>
                        <p:par>
                          <p:cTn id="516" fill="hold">
                            <p:stCondLst>
                              <p:cond delay="0"/>
                            </p:stCondLst>
                            <p:childTnLst>
                              <p:par>
                                <p:cTn id="517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3" fill="hold">
                            <p:stCondLst>
                              <p:cond delay="500"/>
                            </p:stCondLst>
                            <p:childTnLst>
                              <p:par>
                                <p:cTn id="524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3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1" fill="hold">
                      <p:stCondLst>
                        <p:cond delay="0"/>
                      </p:stCondLst>
                      <p:childTnLst>
                        <p:par>
                          <p:cTn id="532" fill="hold">
                            <p:stCondLst>
                              <p:cond delay="0"/>
                            </p:stCondLst>
                            <p:childTnLst>
                              <p:par>
                                <p:cTn id="533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9" fill="hold">
                            <p:stCondLst>
                              <p:cond delay="500"/>
                            </p:stCondLst>
                            <p:childTnLst>
                              <p:par>
                                <p:cTn id="540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4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7" fill="hold">
                      <p:stCondLst>
                        <p:cond delay="0"/>
                      </p:stCondLst>
                      <p:childTnLst>
                        <p:par>
                          <p:cTn id="548" fill="hold">
                            <p:stCondLst>
                              <p:cond delay="0"/>
                            </p:stCondLst>
                            <p:childTnLst>
                              <p:par>
                                <p:cTn id="549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2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3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5" fill="hold">
                            <p:stCondLst>
                              <p:cond delay="500"/>
                            </p:stCondLst>
                            <p:childTnLst>
                              <p:par>
                                <p:cTn id="556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56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3" fill="hold">
                      <p:stCondLst>
                        <p:cond delay="0"/>
                      </p:stCondLst>
                      <p:childTnLst>
                        <p:par>
                          <p:cTn id="564" fill="hold">
                            <p:stCondLst>
                              <p:cond delay="0"/>
                            </p:stCondLst>
                            <p:childTnLst>
                              <p:par>
                                <p:cTn id="565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1" fill="hold">
                            <p:stCondLst>
                              <p:cond delay="500"/>
                            </p:stCondLst>
                            <p:childTnLst>
                              <p:par>
                                <p:cTn id="572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57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9" fill="hold">
                      <p:stCondLst>
                        <p:cond delay="0"/>
                      </p:stCondLst>
                      <p:childTnLst>
                        <p:par>
                          <p:cTn id="580" fill="hold">
                            <p:stCondLst>
                              <p:cond delay="0"/>
                            </p:stCondLst>
                            <p:childTnLst>
                              <p:par>
                                <p:cTn id="581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7" fill="hold">
                            <p:stCondLst>
                              <p:cond delay="500"/>
                            </p:stCondLst>
                            <p:childTnLst>
                              <p:par>
                                <p:cTn id="588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9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5" fill="hold">
                      <p:stCondLst>
                        <p:cond delay="0"/>
                      </p:stCondLst>
                      <p:childTnLst>
                        <p:par>
                          <p:cTn id="596" fill="hold">
                            <p:stCondLst>
                              <p:cond delay="0"/>
                            </p:stCondLst>
                            <p:childTnLst>
                              <p:par>
                                <p:cTn id="597" presetID="17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1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3" fill="hold">
                            <p:stCondLst>
                              <p:cond delay="500"/>
                            </p:stCondLst>
                            <p:childTnLst>
                              <p:par>
                                <p:cTn id="604" presetID="1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44" grpId="0" animBg="1"/>
      <p:bldP spid="44" grpId="1" animBg="1"/>
      <p:bldP spid="42" grpId="0" animBg="1"/>
      <p:bldP spid="42" grpId="1" animBg="1"/>
      <p:bldP spid="40" grpId="0" animBg="1"/>
      <p:bldP spid="40" grpId="1" animBg="1"/>
      <p:bldP spid="38" grpId="0" animBg="1"/>
      <p:bldP spid="38" grpId="1" animBg="1"/>
      <p:bldP spid="36" grpId="0" animBg="1"/>
      <p:bldP spid="36" grpId="1" animBg="1"/>
      <p:bldP spid="34" grpId="0" animBg="1"/>
      <p:bldP spid="34" grpId="1" animBg="1"/>
      <p:bldP spid="32" grpId="0" animBg="1"/>
      <p:bldP spid="32" grpId="1" animBg="1"/>
      <p:bldP spid="30" grpId="0" animBg="1"/>
      <p:bldP spid="30" grpId="1" animBg="1"/>
      <p:bldP spid="28" grpId="0" animBg="1"/>
      <p:bldP spid="28" grpId="1" animBg="1"/>
      <p:bldP spid="26" grpId="0" animBg="1"/>
      <p:bldP spid="26" grpId="1" animBg="1"/>
      <p:bldP spid="24" grpId="0" animBg="1"/>
      <p:bldP spid="24" grpId="1" animBg="1"/>
      <p:bldP spid="22" grpId="0" animBg="1"/>
      <p:bldP spid="22" grpId="1" animBg="1"/>
      <p:bldP spid="20" grpId="0" animBg="1"/>
      <p:bldP spid="20" grpId="1" animBg="1"/>
      <p:bldP spid="14" grpId="0" animBg="1"/>
      <p:bldP spid="14" grpId="1" animBg="1"/>
      <p:bldP spid="12" grpId="0" animBg="1"/>
      <p:bldP spid="12" grpId="1" animBg="1"/>
      <p:bldP spid="10" grpId="0" animBg="1"/>
      <p:bldP spid="10" grpId="1" animBg="1"/>
      <p:bldP spid="6" grpId="0" animBg="1"/>
      <p:bldP spid="6" grpId="1" animBg="1"/>
      <p:bldP spid="4" grpId="0" animBg="1"/>
      <p:bldP spid="4" grpId="1" animBg="1"/>
      <p:bldP spid="8" grpId="0" animBg="1"/>
      <p:bldP spid="8" grpId="1" animBg="1"/>
      <p:bldP spid="9" grpId="0" animBg="1"/>
      <p:bldP spid="9" grpId="1" animBg="1"/>
      <p:bldP spid="5" grpId="0" animBg="1"/>
      <p:bldP spid="5" grpId="1" animBg="1"/>
      <p:bldP spid="7" grpId="0" animBg="1"/>
      <p:bldP spid="7" grpId="1" animBg="1"/>
      <p:bldP spid="11" grpId="0" animBg="1"/>
      <p:bldP spid="11" grpId="1" animBg="1"/>
      <p:bldP spid="13" grpId="0" animBg="1"/>
      <p:bldP spid="13" grpId="1" animBg="1"/>
      <p:bldP spid="15" grpId="0" animBg="1"/>
      <p:bldP spid="15" grpId="1" animBg="1"/>
      <p:bldP spid="21" grpId="0" animBg="1"/>
      <p:bldP spid="21" grpId="1" animBg="1"/>
      <p:bldP spid="23" grpId="0" animBg="1"/>
      <p:bldP spid="23" grpId="1" animBg="1"/>
      <p:bldP spid="25" grpId="0" animBg="1"/>
      <p:bldP spid="25" grpId="1" animBg="1"/>
      <p:bldP spid="27" grpId="0" animBg="1"/>
      <p:bldP spid="27" grpId="1" animBg="1"/>
      <p:bldP spid="29" grpId="0" animBg="1"/>
      <p:bldP spid="29" grpId="1" animBg="1"/>
      <p:bldP spid="31" grpId="0" animBg="1"/>
      <p:bldP spid="31" grpId="1" animBg="1"/>
      <p:bldP spid="33" grpId="0" animBg="1"/>
      <p:bldP spid="33" grpId="1" animBg="1"/>
      <p:bldP spid="35" grpId="0" animBg="1"/>
      <p:bldP spid="35" grpId="1" animBg="1"/>
      <p:bldP spid="37" grpId="0" animBg="1"/>
      <p:bldP spid="37" grpId="1" animBg="1"/>
      <p:bldP spid="39" grpId="0" animBg="1"/>
      <p:bldP spid="39" grpId="1" animBg="1"/>
      <p:bldP spid="41" grpId="0" animBg="1"/>
      <p:bldP spid="41" grpId="1" animBg="1"/>
      <p:bldP spid="43" grpId="0" animBg="1"/>
      <p:bldP spid="43" grpId="1" animBg="1"/>
      <p:bldP spid="45" grpId="0" animBg="1"/>
      <p:bldP spid="4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0" y="0"/>
            <a:ext cx="323528" cy="332656"/>
          </a:xfrm>
          <a:prstGeom prst="actionButtonBackPreviou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8748464" y="0"/>
            <a:ext cx="395536" cy="404664"/>
          </a:xfrm>
          <a:prstGeom prst="mathMultiply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654048" y="214290"/>
            <a:ext cx="25608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Источники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1124744"/>
            <a:ext cx="889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4"/>
              </a:rPr>
              <a:t>http://didaktor.ru/shablony-dlya-vypolneniya-priyoma-listanie/</a:t>
            </a:r>
            <a:r>
              <a:rPr lang="ru-RU" dirty="0" smtClean="0"/>
              <a:t>  идея приёма</a:t>
            </a:r>
          </a:p>
          <a:p>
            <a:pPr lvl="0"/>
            <a:r>
              <a:rPr lang="ru-RU" dirty="0" smtClean="0"/>
              <a:t> «Листание»,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 - Лебедев С.Н.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1776586"/>
            <a:ext cx="8784976" cy="3308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фото сделаны автором презентации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https://im1-tub-ru.yandex.net/i?id=75fcc2c71fea5721dfda9a106a4064c4&amp;n=21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– 1слайд, символ Осетии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  <a:hlinkClick r:id="rId6"/>
              </a:rPr>
              <a:t>https://im2-tub-ru.yandex.net/i?id=d591d9e9b0fef6e8f60a3f8d9f9223bd&amp;n=21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фон книжного листа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http://goldina-myclas.ucoz.ru/avatar/shapka.png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логотип сайта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hlinkClick r:id="rId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8"/>
              </a:rPr>
              <a:t>http://goldina-myclas.ucoz.ru/logotip/risunok5.jpg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логотип МК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</TotalTime>
  <Words>83</Words>
  <Application>Microsoft Office PowerPoint</Application>
  <PresentationFormat>Экран (4:3)</PresentationFormat>
  <Paragraphs>27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59</cp:revision>
  <dcterms:created xsi:type="dcterms:W3CDTF">2015-04-04T15:48:54Z</dcterms:created>
  <dcterms:modified xsi:type="dcterms:W3CDTF">2015-04-27T13:38:17Z</dcterms:modified>
</cp:coreProperties>
</file>