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70" r:id="rId2"/>
    <p:sldId id="272" r:id="rId3"/>
    <p:sldId id="274" r:id="rId4"/>
    <p:sldId id="273" r:id="rId5"/>
    <p:sldId id="275" r:id="rId6"/>
    <p:sldId id="277" r:id="rId7"/>
    <p:sldId id="278" r:id="rId8"/>
    <p:sldId id="281" r:id="rId9"/>
    <p:sldId id="282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69723" autoAdjust="0"/>
  </p:normalViewPr>
  <p:slideViewPr>
    <p:cSldViewPr showGuides="1">
      <p:cViewPr varScale="1">
        <p:scale>
          <a:sx n="52" d="100"/>
          <a:sy n="52" d="100"/>
        </p:scale>
        <p:origin x="1926" y="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4AACFF5-3E9F-423D-8343-5BB8EA7B0B3C}" type="datetimeFigureOut">
              <a:rPr lang="ru-RU" smtClean="0"/>
              <a:pPr/>
              <a:t>21.12.2014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D7BE9F-4988-46B0-A7F2-0AF9CB99F75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909227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D7BE9F-4988-46B0-A7F2-0AF9CB99F75D}" type="slidenum">
              <a:rPr lang="ru-RU" smtClean="0"/>
              <a:pPr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479609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400AA-385E-4A82-B618-220A432DC686}" type="datetimeFigureOut">
              <a:rPr lang="ru-RU" smtClean="0"/>
              <a:pPr/>
              <a:t>21.12.2014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0EFCD1-A724-429A-A6D9-BCA8C835C5E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400AA-385E-4A82-B618-220A432DC686}" type="datetimeFigureOut">
              <a:rPr lang="ru-RU" smtClean="0"/>
              <a:pPr/>
              <a:t>21.12.2014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0EFCD1-A724-429A-A6D9-BCA8C835C5E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400AA-385E-4A82-B618-220A432DC686}" type="datetimeFigureOut">
              <a:rPr lang="ru-RU" smtClean="0"/>
              <a:pPr/>
              <a:t>21.12.2014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0EFCD1-A724-429A-A6D9-BCA8C835C5E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400AA-385E-4A82-B618-220A432DC686}" type="datetimeFigureOut">
              <a:rPr lang="ru-RU" smtClean="0"/>
              <a:pPr/>
              <a:t>21.12.2014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0EFCD1-A724-429A-A6D9-BCA8C835C5E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400AA-385E-4A82-B618-220A432DC686}" type="datetimeFigureOut">
              <a:rPr lang="ru-RU" smtClean="0"/>
              <a:pPr/>
              <a:t>21.12.2014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0EFCD1-A724-429A-A6D9-BCA8C835C5E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400AA-385E-4A82-B618-220A432DC686}" type="datetimeFigureOut">
              <a:rPr lang="ru-RU" smtClean="0"/>
              <a:pPr/>
              <a:t>21.12.2014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0EFCD1-A724-429A-A6D9-BCA8C835C5E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400AA-385E-4A82-B618-220A432DC686}" type="datetimeFigureOut">
              <a:rPr lang="ru-RU" smtClean="0"/>
              <a:pPr/>
              <a:t>21.12.2014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0EFCD1-A724-429A-A6D9-BCA8C835C5E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400AA-385E-4A82-B618-220A432DC686}" type="datetimeFigureOut">
              <a:rPr lang="ru-RU" smtClean="0"/>
              <a:pPr/>
              <a:t>21.12.2014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0EFCD1-A724-429A-A6D9-BCA8C835C5E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400AA-385E-4A82-B618-220A432DC686}" type="datetimeFigureOut">
              <a:rPr lang="ru-RU" smtClean="0"/>
              <a:pPr/>
              <a:t>21.12.2014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0EFCD1-A724-429A-A6D9-BCA8C835C5E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400AA-385E-4A82-B618-220A432DC686}" type="datetimeFigureOut">
              <a:rPr lang="ru-RU" smtClean="0"/>
              <a:pPr/>
              <a:t>21.12.2014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0EFCD1-A724-429A-A6D9-BCA8C835C5E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400AA-385E-4A82-B618-220A432DC686}" type="datetimeFigureOut">
              <a:rPr lang="ru-RU" smtClean="0"/>
              <a:pPr/>
              <a:t>21.12.2014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0EFCD1-A724-429A-A6D9-BCA8C835C5E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D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A400AA-385E-4A82-B618-220A432DC686}" type="datetimeFigureOut">
              <a:rPr lang="ru-RU" smtClean="0"/>
              <a:pPr/>
              <a:t>21.12.2014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0EFCD1-A724-429A-A6D9-BCA8C835C5E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Picture 2" descr="&amp;Tcy;&amp;iecy;&amp;mcy;&amp;ycy; &amp;dcy;&amp;iecy;&amp;tcy;&amp;scy;&amp;kcy;&amp;icy;&amp;khcy; &amp;pcy;&amp;rcy;&amp;iecy;&amp;zcy;&amp;iecy;&amp;ncy;&amp;tcy;&amp;acy;&amp;tscy;&amp;icy;&amp;jcy; - &amp;Kcy;&amp;ocy;&amp;lcy;&amp;lcy;&amp;iecy;&amp;kcy;&amp;tscy;&amp;icy;&amp;yacy; &amp;rcy;&amp;iecy;&amp;fcy;&amp;iecy;&amp;rcy;&amp;acy;&amp;tcy;&amp;ocy;&amp;vcy; &amp;pcy;&amp;ocy; &amp;bcy;&amp;icy;&amp;ocy;&amp;lcy;&amp;ocy;&amp;gcy;&amp;icy;&amp;icy;, &amp;gcy;&amp;iecy;&amp;ocy;&amp;rcy;&amp;gcy;&amp;acy;&amp;fcy;&amp;icy;&amp;icy; &amp;icy; &amp;Ocy;&amp;Bcy;&amp;ZHcy;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819472"/>
            <a:ext cx="9144000" cy="914400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 rot="10800000" flipV="1">
            <a:off x="251520" y="2379077"/>
            <a:ext cx="8496944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                                           </a:t>
            </a:r>
            <a:r>
              <a:rPr lang="ru-RU" sz="3200" dirty="0" smtClean="0">
                <a:solidFill>
                  <a:srgbClr val="00B050"/>
                </a:solidFill>
              </a:rPr>
              <a:t>Проект в средней группе</a:t>
            </a:r>
          </a:p>
          <a:p>
            <a:r>
              <a:rPr lang="ru-RU" sz="3200" dirty="0" smtClean="0">
                <a:solidFill>
                  <a:srgbClr val="00B050"/>
                </a:solidFill>
              </a:rPr>
              <a:t>                                  «Мир цветов»</a:t>
            </a:r>
          </a:p>
          <a:p>
            <a:r>
              <a:rPr lang="ru-RU" sz="3200" dirty="0" smtClean="0">
                <a:solidFill>
                  <a:srgbClr val="00B050"/>
                </a:solidFill>
              </a:rPr>
              <a:t>               Воспитатель МКДОУ детский сад №11 </a:t>
            </a:r>
          </a:p>
          <a:p>
            <a:r>
              <a:rPr lang="ru-RU" sz="3200" dirty="0" smtClean="0">
                <a:solidFill>
                  <a:srgbClr val="00B050"/>
                </a:solidFill>
              </a:rPr>
              <a:t>                                     </a:t>
            </a:r>
            <a:r>
              <a:rPr lang="ru-RU" sz="3200" dirty="0" err="1" smtClean="0">
                <a:solidFill>
                  <a:srgbClr val="00B050"/>
                </a:solidFill>
              </a:rPr>
              <a:t>Науменко</a:t>
            </a:r>
            <a:r>
              <a:rPr lang="ru-RU" sz="3200" dirty="0" smtClean="0">
                <a:solidFill>
                  <a:srgbClr val="00B050"/>
                </a:solidFill>
              </a:rPr>
              <a:t> Ю.В.</a:t>
            </a:r>
          </a:p>
          <a:p>
            <a:r>
              <a:rPr lang="ru-RU" sz="3200" dirty="0" smtClean="0">
                <a:solidFill>
                  <a:srgbClr val="00B050"/>
                </a:solidFill>
              </a:rPr>
              <a:t>                                                            г.Острогожск</a:t>
            </a:r>
            <a:endParaRPr lang="ru-RU" sz="3200" dirty="0">
              <a:solidFill>
                <a:srgbClr val="00B05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698" name="Picture 2" descr="&amp;Tcy;&amp;iecy;&amp;mcy;&amp;ycy; &amp;dcy;&amp;iecy;&amp;tcy;&amp;scy;&amp;kcy;&amp;icy;&amp;khcy; &amp;pcy;&amp;rcy;&amp;iecy;&amp;zcy;&amp;iecy;&amp;ncy;&amp;tcy;&amp;acy;&amp;tscy;&amp;icy;&amp;jcy; - &amp;Kcy;&amp;ocy;&amp;lcy;&amp;lcy;&amp;iecy;&amp;kcy;&amp;tscy;&amp;icy;&amp;yacy; &amp;rcy;&amp;iecy;&amp;fcy;&amp;iecy;&amp;rcy;&amp;acy;&amp;tcy;&amp;ocy;&amp;vcy; &amp;pcy;&amp;ocy; &amp;bcy;&amp;icy;&amp;ocy;&amp;lcy;&amp;ocy;&amp;gcy;&amp;icy;&amp;icy;, &amp;gcy;&amp;iecy;&amp;ocy;&amp;rcy;&amp;gcy;&amp;acy;&amp;fcy;&amp;icy;&amp;icy; &amp;icy; &amp;Ocy;&amp;Bcy;&amp;ZHcy;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976672"/>
            <a:ext cx="9144000" cy="9144000"/>
          </a:xfrm>
          <a:prstGeom prst="rect">
            <a:avLst/>
          </a:prstGeom>
          <a:noFill/>
        </p:spPr>
      </p:pic>
      <p:sp>
        <p:nvSpPr>
          <p:cNvPr id="29699" name="Rectangle 3"/>
          <p:cNvSpPr>
            <a:spLocks noChangeArrowheads="1"/>
          </p:cNvSpPr>
          <p:nvPr/>
        </p:nvSpPr>
        <p:spPr bwMode="auto">
          <a:xfrm>
            <a:off x="1966647" y="1660537"/>
            <a:ext cx="6552728" cy="32316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Тип проекта: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познавательно - </a:t>
            </a:r>
            <a:r>
              <a:rPr kumimoji="0" lang="ru-RU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исследовательско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– творческий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Продолжительность проекта: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краткосрочный (2 недели) 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Итоговый продукт проекта: развлечение «В гостях у Феи Цветов»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50" name="Picture 2" descr="&amp;Tcy;&amp;iecy;&amp;mcy;&amp;ycy; &amp;dcy;&amp;iecy;&amp;tcy;&amp;scy;&amp;kcy;&amp;icy;&amp;khcy; &amp;pcy;&amp;rcy;&amp;iecy;&amp;zcy;&amp;iecy;&amp;ncy;&amp;tcy;&amp;acy;&amp;tscy;&amp;icy;&amp;jcy; - &amp;Kcy;&amp;ocy;&amp;lcy;&amp;lcy;&amp;iecy;&amp;kcy;&amp;tscy;&amp;icy;&amp;yacy; &amp;rcy;&amp;iecy;&amp;fcy;&amp;iecy;&amp;rcy;&amp;acy;&amp;tcy;&amp;ocy;&amp;vcy; &amp;pcy;&amp;ocy; &amp;bcy;&amp;icy;&amp;ocy;&amp;lcy;&amp;ocy;&amp;gcy;&amp;icy;&amp;icy;, &amp;gcy;&amp;iecy;&amp;ocy;&amp;rcy;&amp;gcy;&amp;acy;&amp;fcy;&amp;icy;&amp;icy; &amp;icy; &amp;Ocy;&amp;Bcy;&amp;ZHcy;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252536" y="-891480"/>
            <a:ext cx="9396536" cy="9144000"/>
          </a:xfrm>
          <a:prstGeom prst="rect">
            <a:avLst/>
          </a:prstGeom>
          <a:noFill/>
        </p:spPr>
      </p:pic>
      <p:sp>
        <p:nvSpPr>
          <p:cNvPr id="27651" name="Rectangle 3"/>
          <p:cNvSpPr>
            <a:spLocks noChangeArrowheads="1"/>
          </p:cNvSpPr>
          <p:nvPr/>
        </p:nvSpPr>
        <p:spPr bwMode="auto">
          <a:xfrm>
            <a:off x="1979711" y="586424"/>
            <a:ext cx="5616625" cy="51090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Цель проекта: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Создание экологически благоприятной среды на территории ДОУ, способствование дальнейшему познанию ребенком мира природы, открывая для него новые растения. </a:t>
            </a:r>
            <a:endParaRPr kumimoji="0" lang="ru-RU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Задачи проекта: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Знакомство детей с цветами, растущими на участке детского сада. </a:t>
            </a:r>
            <a:endParaRPr kumimoji="0" lang="ru-RU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Закрепление знаний о строении растения (корень, стебель, лист, цветок, знакомство детей с условиями, необходимыми для роста растений. </a:t>
            </a:r>
            <a:endParaRPr kumimoji="0" lang="ru-RU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Способствование активному освоению несложных способов ухода за растениями</a:t>
            </a:r>
            <a:endParaRPr kumimoji="0" lang="ru-RU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 процессе познавательно-исследовательской деятельности развитие интереса и активности дошкольников, обогащение опыта исследовательских действий. 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4" name="Picture 2" descr="&amp;Tcy;&amp;iecy;&amp;mcy;&amp;ycy; &amp;dcy;&amp;iecy;&amp;tcy;&amp;scy;&amp;kcy;&amp;icy;&amp;khcy; &amp;pcy;&amp;rcy;&amp;iecy;&amp;zcy;&amp;iecy;&amp;ncy;&amp;tcy;&amp;acy;&amp;tscy;&amp;icy;&amp;jcy; - &amp;Kcy;&amp;ocy;&amp;lcy;&amp;lcy;&amp;iecy;&amp;kcy;&amp;tscy;&amp;icy;&amp;yacy; &amp;rcy;&amp;iecy;&amp;fcy;&amp;iecy;&amp;rcy;&amp;acy;&amp;tcy;&amp;ocy;&amp;vcy; &amp;pcy;&amp;ocy; &amp;bcy;&amp;icy;&amp;ocy;&amp;lcy;&amp;ocy;&amp;gcy;&amp;icy;&amp;icy;, &amp;gcy;&amp;iecy;&amp;ocy;&amp;rcy;&amp;gcy;&amp;acy;&amp;fcy;&amp;icy;&amp;icy; &amp;icy; &amp;Ocy;&amp;Bcy;&amp;ZHcy;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603448"/>
            <a:ext cx="9144000" cy="9144000"/>
          </a:xfrm>
          <a:prstGeom prst="rect">
            <a:avLst/>
          </a:prstGeom>
          <a:noFill/>
        </p:spPr>
      </p:pic>
      <p:sp>
        <p:nvSpPr>
          <p:cNvPr id="2" name="Прямоугольник 1"/>
          <p:cNvSpPr/>
          <p:nvPr/>
        </p:nvSpPr>
        <p:spPr>
          <a:xfrm>
            <a:off x="2286000" y="58847"/>
            <a:ext cx="4572000" cy="6740307"/>
          </a:xfrm>
          <a:prstGeom prst="rect">
            <a:avLst/>
          </a:prstGeom>
        </p:spPr>
        <p:txBody>
          <a:bodyPr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b="1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Реализация проекта</a:t>
            </a:r>
            <a:endParaRPr lang="ru-RU" sz="600" dirty="0"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u="sng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Подготовительный этап</a:t>
            </a:r>
            <a:r>
              <a:rPr lang="ru-RU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endParaRPr lang="ru-RU" sz="600" dirty="0"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 Изучение интереса детей для определения целей проекта. </a:t>
            </a:r>
            <a:endParaRPr lang="ru-RU" sz="600" dirty="0"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 Определение уровня умений и знаний детей по теме. </a:t>
            </a:r>
            <a:endParaRPr lang="ru-RU" sz="600" dirty="0"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 Подбор методической и художественной литературы. </a:t>
            </a:r>
            <a:endParaRPr lang="ru-RU" sz="600" dirty="0"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 Формирование материально-технической базы для реализации проекта: иллюстрации, картины, пособия, игры, материалы для творческой и экспериментальной деятельности детей и взрослых. </a:t>
            </a:r>
            <a:endParaRPr lang="ru-RU" sz="600" dirty="0"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u="sng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Основной этап</a:t>
            </a:r>
            <a:r>
              <a:rPr lang="ru-RU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endParaRPr lang="ru-RU" sz="600" dirty="0"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Деятельность детей смотри таблицу </a:t>
            </a:r>
            <a:endParaRPr lang="ru-RU" sz="600" dirty="0"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Взаимодействие с родителями</a:t>
            </a:r>
            <a:endParaRPr lang="ru-RU" sz="600" dirty="0"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•Консультация "Ребенок и природа" (основы безопасного поведения в природе) .</a:t>
            </a:r>
            <a:endParaRPr lang="ru-RU" sz="600" dirty="0"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•Участие родителей в творческом конкурсе "Цветы вокруг нас" (поделки из бросового материала) .</a:t>
            </a:r>
            <a:endParaRPr lang="ru-RU" sz="600" dirty="0"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u="sng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Заключительный этап</a:t>
            </a:r>
            <a:r>
              <a:rPr lang="ru-RU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endParaRPr lang="ru-RU" sz="600" dirty="0"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Развлечение «В гостях у Феи Цветов»</a:t>
            </a:r>
            <a:endParaRPr lang="ru-RU" sz="600" dirty="0"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Оформление фотовыставки "Дети и цветы"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746" name="Picture 2" descr="&amp;Tcy;&amp;iecy;&amp;mcy;&amp;ycy; &amp;dcy;&amp;iecy;&amp;tcy;&amp;scy;&amp;kcy;&amp;icy;&amp;khcy; &amp;pcy;&amp;rcy;&amp;iecy;&amp;zcy;&amp;iecy;&amp;ncy;&amp;tcy;&amp;acy;&amp;tscy;&amp;icy;&amp;jcy; - &amp;Kcy;&amp;ocy;&amp;lcy;&amp;lcy;&amp;iecy;&amp;kcy;&amp;tscy;&amp;icy;&amp;yacy; &amp;rcy;&amp;iecy;&amp;fcy;&amp;iecy;&amp;rcy;&amp;acy;&amp;tcy;&amp;ocy;&amp;vcy; &amp;pcy;&amp;ocy; &amp;bcy;&amp;icy;&amp;ocy;&amp;lcy;&amp;ocy;&amp;gcy;&amp;icy;&amp;icy;, &amp;gcy;&amp;iecy;&amp;ocy;&amp;rcy;&amp;gcy;&amp;acy;&amp;fcy;&amp;icy;&amp;icy; &amp;icy; &amp;Ocy;&amp;Bcy;&amp;ZHcy;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976672"/>
            <a:ext cx="9144000" cy="9144000"/>
          </a:xfrm>
          <a:prstGeom prst="rect">
            <a:avLst/>
          </a:prstGeom>
          <a:noFill/>
        </p:spPr>
      </p:pic>
      <p:sp>
        <p:nvSpPr>
          <p:cNvPr id="31747" name="Rectangle 3"/>
          <p:cNvSpPr>
            <a:spLocks noChangeArrowheads="1"/>
          </p:cNvSpPr>
          <p:nvPr/>
        </p:nvSpPr>
        <p:spPr bwMode="auto">
          <a:xfrm>
            <a:off x="984511" y="1558833"/>
            <a:ext cx="5579480" cy="38472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Ожидаемый результат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 детей расширятся знания по экологической культуре. </a:t>
            </a:r>
            <a:endParaRPr kumimoji="0" lang="ru-RU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 детей появятся навыки исследовательской деятельности в ходе совместной практической деятельности с воспитателем. </a:t>
            </a:r>
            <a:endParaRPr kumimoji="0" lang="ru-RU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Дети будут проявлять самостоятельность в выполнении усвоенных способов ухода за растениями. </a:t>
            </a:r>
            <a:endParaRPr kumimoji="0" lang="ru-RU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Дети научатся эстетически воспринимать природу, стремясь отразить свои впечатления в продуктивной деятельности. </a:t>
            </a:r>
            <a:endParaRPr kumimoji="0" lang="ru-RU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 родителей совершенствуется уровень знаний по теме проекта;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&amp;Tcy;&amp;iecy;&amp;mcy;&amp;ycy; &amp;dcy;&amp;iecy;&amp;tcy;&amp;scy;&amp;kcy;&amp;icy;&amp;khcy; &amp;pcy;&amp;rcy;&amp;iecy;&amp;zcy;&amp;iecy;&amp;ncy;&amp;tcy;&amp;acy;&amp;tscy;&amp;icy;&amp;jcy; - &amp;Kcy;&amp;ocy;&amp;lcy;&amp;lcy;&amp;iecy;&amp;kcy;&amp;tscy;&amp;icy;&amp;yacy; &amp;rcy;&amp;iecy;&amp;fcy;&amp;iecy;&amp;rcy;&amp;acy;&amp;tcy;&amp;ocy;&amp;vcy; &amp;pcy;&amp;ocy; &amp;bcy;&amp;icy;&amp;ocy;&amp;lcy;&amp;ocy;&amp;gcy;&amp;icy;&amp;icy;, &amp;gcy;&amp;iecy;&amp;ocy;&amp;rcy;&amp;gcy;&amp;acy;&amp;fcy;&amp;icy;&amp;icy; &amp;icy; &amp;Ocy;&amp;Bcy;&amp;ZHcy;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976672"/>
            <a:ext cx="9144000" cy="7834672"/>
          </a:xfrm>
          <a:prstGeom prst="rect">
            <a:avLst/>
          </a:prstGeom>
          <a:noFill/>
        </p:spPr>
      </p:pic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683568" y="-307777"/>
            <a:ext cx="7740352" cy="6524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Содержание деятельности детей </a:t>
            </a:r>
            <a:endParaRPr kumimoji="0" lang="ru-RU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Понедельник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Беседа "Цветы – краса земли"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Лепка "Цветок – это чудо" (цветочный барельеф) 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Слушание песен о цветах «Музыкальный калейдоскоп»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Дидактическая игра "Сложи цветок" (строение цветка) 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Раскрашивание раскрасок «Цветы»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Физкультминутка «Одуванчики»                                                                                        </a:t>
            </a:r>
            <a:r>
              <a:rPr kumimoji="0" lang="ru-RU" sz="2000" b="0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Вторник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Беседа «Строение комнатного растения».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Чтение: А. Толстой "Колокольчики". 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Дидактическая игра "Угадай цветок по загадке» Творческая мастерская: коллективная аппликация «Цветочная поляна»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Подвижная игра «Беги к одуванчику (ромашке) »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Пальчиковая гимнастика «На полянке»                                                                               </a:t>
            </a:r>
            <a:r>
              <a:rPr kumimoji="0" lang="ru-RU" sz="2000" b="0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Среда 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Творческая мастерская: аппликация "Солнышко на ножке"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Разучивание стиха "Одуванчик" Е. Благинина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Наблюдение за одуванчиком 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Вечер загадок "Загадки феи Цветов"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Дыхательная гимнастика «Одуванчики»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&amp;Tcy;&amp;iecy;&amp;mcy;&amp;ycy; &amp;dcy;&amp;iecy;&amp;tcy;&amp;scy;&amp;kcy;&amp;icy;&amp;khcy; &amp;pcy;&amp;rcy;&amp;iecy;&amp;zcy;&amp;iecy;&amp;ncy;&amp;tcy;&amp;acy;&amp;tscy;&amp;icy;&amp;jcy; - &amp;Kcy;&amp;ocy;&amp;lcy;&amp;lcy;&amp;iecy;&amp;kcy;&amp;tscy;&amp;icy;&amp;yacy; &amp;rcy;&amp;iecy;&amp;fcy;&amp;iecy;&amp;rcy;&amp;acy;&amp;tcy;&amp;ocy;&amp;vcy; &amp;pcy;&amp;ocy; &amp;bcy;&amp;icy;&amp;ocy;&amp;lcy;&amp;ocy;&amp;gcy;&amp;icy;&amp;icy;, &amp;gcy;&amp;iecy;&amp;ocy;&amp;rcy;&amp;gcy;&amp;acy;&amp;fcy;&amp;icy;&amp;icy; &amp;icy; &amp;Ocy;&amp;Bcy;&amp;ZHcy;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-976672"/>
            <a:ext cx="9144000" cy="7834672"/>
          </a:xfrm>
          <a:prstGeom prst="rect">
            <a:avLst/>
          </a:prstGeom>
          <a:noFill/>
        </p:spPr>
      </p:pic>
      <p:sp>
        <p:nvSpPr>
          <p:cNvPr id="2" name="Прямоугольник 1"/>
          <p:cNvSpPr/>
          <p:nvPr/>
        </p:nvSpPr>
        <p:spPr>
          <a:xfrm>
            <a:off x="2286000" y="612845"/>
            <a:ext cx="4572000" cy="5632311"/>
          </a:xfrm>
          <a:prstGeom prst="rect">
            <a:avLst/>
          </a:prstGeom>
        </p:spPr>
        <p:txBody>
          <a:bodyPr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u="sng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Четверг </a:t>
            </a:r>
            <a:endParaRPr lang="ru-RU" sz="600" dirty="0"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А. К. Толстой «Колокольчики мои… », Я. Колас «Цветок»</a:t>
            </a:r>
            <a:endParaRPr lang="ru-RU" sz="600" dirty="0"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Опытно-экспериментальная деятельность: Опыт «Цветы не поливаешь – что произойдет?» Рисование "Портрет – цветы улыбаются"</a:t>
            </a:r>
            <a:endParaRPr lang="ru-RU" sz="600" dirty="0"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Подвижная игра «Солнышко и цветы»</a:t>
            </a:r>
            <a:endParaRPr lang="ru-RU" sz="600" dirty="0"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Физкульминутка</a:t>
            </a:r>
            <a:r>
              <a:rPr lang="ru-RU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«Цветочная»                                                                                          </a:t>
            </a:r>
            <a:r>
              <a:rPr lang="ru-RU" u="sng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Пятница </a:t>
            </a:r>
            <a:endParaRPr lang="ru-RU" sz="600" dirty="0"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Слушание музыкальных произведений: П. И Чайковский "Вальс цветов". Ю. Антонов "Не рвите цветы… "</a:t>
            </a:r>
            <a:endParaRPr lang="ru-RU" sz="600" dirty="0"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Дидактическая игра: "Собери цветок из геометрических фигур"</a:t>
            </a:r>
            <a:endParaRPr lang="ru-RU" sz="600" dirty="0"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Трудовая деятельность: высадка рассады на клумбу </a:t>
            </a:r>
            <a:endParaRPr lang="ru-RU" sz="600" dirty="0"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Лепка «Кактус»</a:t>
            </a:r>
            <a:endParaRPr lang="ru-RU" sz="600" dirty="0"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Беседа «Что необходимо растению для роста?</a:t>
            </a:r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914" name="Picture 2" descr="&amp;Tcy;&amp;iecy;&amp;mcy;&amp;ycy; &amp;dcy;&amp;iecy;&amp;tcy;&amp;scy;&amp;kcy;&amp;icy;&amp;khcy; &amp;pcy;&amp;rcy;&amp;iecy;&amp;zcy;&amp;iecy;&amp;ncy;&amp;tcy;&amp;acy;&amp;tscy;&amp;icy;&amp;jcy; - &amp;Kcy;&amp;ocy;&amp;lcy;&amp;lcy;&amp;iecy;&amp;kcy;&amp;tscy;&amp;icy;&amp;yacy; &amp;rcy;&amp;iecy;&amp;fcy;&amp;iecy;&amp;rcy;&amp;acy;&amp;tcy;&amp;ocy;&amp;vcy; &amp;pcy;&amp;ocy; &amp;bcy;&amp;icy;&amp;ocy;&amp;lcy;&amp;ocy;&amp;gcy;&amp;icy;&amp;icy;, …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747464"/>
            <a:ext cx="9144000" cy="9144000"/>
          </a:xfrm>
          <a:prstGeom prst="rect">
            <a:avLst/>
          </a:prstGeom>
          <a:noFill/>
        </p:spPr>
      </p:pic>
      <p:sp>
        <p:nvSpPr>
          <p:cNvPr id="38915" name="Rectangle 3"/>
          <p:cNvSpPr>
            <a:spLocks noChangeArrowheads="1"/>
          </p:cNvSpPr>
          <p:nvPr/>
        </p:nvSpPr>
        <p:spPr bwMode="auto">
          <a:xfrm>
            <a:off x="1639339" y="1131421"/>
            <a:ext cx="5400603" cy="49552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3200" dirty="0" smtClean="0"/>
              <a:t>Содержание деятельности детей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 неделя проекта                                                                                                                 </a:t>
            </a:r>
            <a:r>
              <a:rPr kumimoji="0" lang="ru-RU" sz="1800" b="0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Понедельник </a:t>
            </a:r>
            <a:endParaRPr kumimoji="0" lang="ru-RU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Театрализованные этюды: «Цветы»</a:t>
            </a:r>
            <a:endParaRPr kumimoji="0" lang="ru-RU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Рассматривание цветущих растений</a:t>
            </a:r>
            <a:endParaRPr kumimoji="0" lang="ru-RU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Трудовая деятельность: прополка клумбы. </a:t>
            </a:r>
            <a:endParaRPr kumimoji="0" lang="ru-RU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Творческая мастерская: рисование цветными мелками на асфальте</a:t>
            </a:r>
            <a:endParaRPr kumimoji="0" lang="ru-RU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Вторник </a:t>
            </a:r>
            <a:endParaRPr kumimoji="0" lang="ru-RU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Дидактическая игра «Угадай растение по описанию».</a:t>
            </a:r>
            <a:endParaRPr kumimoji="0" lang="ru-RU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Составление рассказа об одуванчиках. </a:t>
            </a:r>
            <a:endParaRPr kumimoji="0" lang="ru-RU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Трудовая деятельность: рыхление цветов на клумбе. </a:t>
            </a:r>
            <a:endParaRPr kumimoji="0" lang="ru-RU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Чтение стихотворения Е. Серова «Одуванчик»</a:t>
            </a:r>
            <a:endParaRPr kumimoji="0" lang="ru-RU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Физкультминутка : «Расти, расти цветочек»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890" name="Picture 2" descr="&amp;Tcy;&amp;iecy;&amp;mcy;&amp;ycy; &amp;dcy;&amp;iecy;&amp;tcy;&amp;scy;&amp;kcy;&amp;icy;&amp;khcy; &amp;pcy;&amp;rcy;&amp;iecy;&amp;zcy;&amp;iecy;&amp;ncy;&amp;tcy;&amp;acy;&amp;tscy;&amp;icy;&amp;jcy; - &amp;Kcy;&amp;ocy;&amp;lcy;&amp;lcy;&amp;iecy;&amp;kcy;&amp;tscy;&amp;icy;&amp;yacy; &amp;rcy;&amp;iecy;&amp;fcy;&amp;iecy;&amp;rcy;&amp;acy;&amp;tcy;&amp;ocy;&amp;vcy; &amp;pcy;&amp;ocy; &amp;bcy;&amp;icy;&amp;ocy;&amp;lcy;&amp;ocy;&amp;gcy;&amp;icy;&amp;icy;, …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747464"/>
            <a:ext cx="9144000" cy="9144000"/>
          </a:xfrm>
          <a:prstGeom prst="rect">
            <a:avLst/>
          </a:prstGeom>
          <a:noFill/>
        </p:spPr>
      </p:pic>
      <p:sp>
        <p:nvSpPr>
          <p:cNvPr id="37891" name="Rectangle 3"/>
          <p:cNvSpPr>
            <a:spLocks noChangeArrowheads="1"/>
          </p:cNvSpPr>
          <p:nvPr/>
        </p:nvSpPr>
        <p:spPr bwMode="auto">
          <a:xfrm>
            <a:off x="1018926" y="925847"/>
            <a:ext cx="5400600" cy="5078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Среда </a:t>
            </a:r>
            <a:endParaRPr kumimoji="0" lang="ru-RU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Дидактическая игра «Где спряталась матрёшка? »</a:t>
            </a:r>
            <a:endParaRPr kumimoji="0" lang="ru-RU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Наблюдение: цветение бархатцев</a:t>
            </a:r>
            <a:endParaRPr kumimoji="0" lang="ru-RU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Чтение </a:t>
            </a: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Т. А. Шорыгина «Маленькие путешественницы»</a:t>
            </a:r>
            <a:endParaRPr kumimoji="0" lang="ru-RU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Подвижная игра «Бабочки и цветы»</a:t>
            </a:r>
            <a:endParaRPr kumimoji="0" lang="ru-RU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Трудовая деятельность: полив цветов на клумбе</a:t>
            </a:r>
            <a:endParaRPr kumimoji="0" lang="ru-RU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Четверг </a:t>
            </a:r>
            <a:endParaRPr kumimoji="0" lang="ru-RU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Дидактическая игра «Найди растение по названию».</a:t>
            </a:r>
            <a:endParaRPr kumimoji="0" lang="ru-RU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Рисование «Летняя полянка»</a:t>
            </a:r>
            <a:endParaRPr kumimoji="0" lang="ru-RU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Наблюдение за одуванчиком </a:t>
            </a:r>
            <a:endParaRPr kumimoji="0" lang="ru-RU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Творческая мастерская: выкладываем цветок из бросового материала</a:t>
            </a:r>
            <a:endParaRPr kumimoji="0" lang="ru-RU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Пальчиковая гимнастика «На лугу»                                                                                     </a:t>
            </a:r>
            <a:r>
              <a:rPr kumimoji="0" lang="ru-RU" sz="1800" b="0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Пятница                                                                                                                                  </a:t>
            </a: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Беседа «Красная книга» Дидактическая игра «Опиши, я отгадаю». Чтение Е. Благинина </a:t>
            </a: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Развлечение </a:t>
            </a: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"В гостях у Феи Цветов" 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278</TotalTime>
  <Words>701</Words>
  <Application>Microsoft Office PowerPoint</Application>
  <PresentationFormat>Экран (4:3)</PresentationFormat>
  <Paragraphs>90</Paragraphs>
  <Slides>9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3" baseType="lpstr">
      <vt:lpstr>Arial</vt:lpstr>
      <vt:lpstr>Calibri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Алекс</dc:creator>
  <cp:lastModifiedBy>Юля</cp:lastModifiedBy>
  <cp:revision>46</cp:revision>
  <dcterms:created xsi:type="dcterms:W3CDTF">2012-05-18T15:17:41Z</dcterms:created>
  <dcterms:modified xsi:type="dcterms:W3CDTF">2014-12-21T16:59:28Z</dcterms:modified>
</cp:coreProperties>
</file>