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Роль </a:t>
            </a:r>
          </a:p>
          <a:p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интеллектуальных игр </a:t>
            </a:r>
          </a:p>
          <a:p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 развитии речи </a:t>
            </a:r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дошкольников</a:t>
            </a:r>
            <a:endParaRPr lang="ru-RU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30120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воспитатель средней группы  «А» </a:t>
            </a:r>
          </a:p>
          <a:p>
            <a:pPr algn="r"/>
            <a:r>
              <a:rPr lang="ru-RU" sz="2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Дресвянникова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</a:t>
            </a:r>
            <a:r>
              <a:rPr lang="en-US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</a:t>
            </a:r>
            <a:r>
              <a:rPr lang="en-US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8640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spc="150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Муниципальное дошкольное образовательное бюджетное учреждение</a:t>
            </a:r>
            <a:endParaRPr kumimoji="0" lang="ru-RU" sz="900" b="1" i="0" u="none" strike="noStrike" spc="150" normalizeH="0" baseline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spc="150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« Медведевский детский сад № 2 «Солнышко»</a:t>
            </a:r>
            <a:endParaRPr kumimoji="0" lang="ru-RU" sz="900" b="1" i="0" u="none" strike="noStrike" spc="150" normalizeH="0" baseline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spc="150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общеразвивающего вида</a:t>
            </a:r>
            <a:endParaRPr kumimoji="0" lang="ru-RU" sz="1800" b="1" i="0" u="none" strike="noStrike" spc="150" normalizeH="0" baseline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Важнейшим условием полноценного речевого развития ребенка является своевременное формирование у него грамматического строя языка, средствами разнообразной игровой деятельности, поскольку язык и речь выполняют ведущую функцию в развитии его мышления, речевого общения, самоорганизации его поведения, формированию социальных связей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работы с родителями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0506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совместных праздников.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3012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Консультации по вопросам.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 информационных листов и буклетов.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Включение в тематику родительских собраний вопросов, касающихся данной проблемы.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G:\дети\DSC09894.JPG"/>
          <p:cNvPicPr>
            <a:picLocks noChangeAspect="1" noChangeArrowheads="1"/>
          </p:cNvPicPr>
          <p:nvPr/>
        </p:nvPicPr>
        <p:blipFill>
          <a:blip r:embed="rId2" cstate="print"/>
          <a:srcRect l="21824"/>
          <a:stretch>
            <a:fillRect/>
          </a:stretch>
        </p:blipFill>
        <p:spPr bwMode="auto">
          <a:xfrm>
            <a:off x="6660232" y="5373216"/>
            <a:ext cx="1440160" cy="117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G:\дети\DSC09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645024"/>
            <a:ext cx="1547664" cy="11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G:\дети\DSC09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301208"/>
            <a:ext cx="1584176" cy="118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Перспективы работы.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7645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в работе новых развивающих технологий, включающих в себя компьютерных, развивающих и обучающих игр  программ.</a:t>
            </a:r>
          </a:p>
          <a:p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Обеспечить взаимодействие с родителями по повышению их компетентности в речевом развитии детей.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ресурсы: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30000"/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Ушакова О.С. Струнина Е.И. «Развитие речи детей»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Швайко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С.Л. «Игры и игровые упражнения для развития речи»»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Бородич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Л.М. Методика развития речи.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508518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Сохин «Развитие речи детей дошкольного возраста» 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bcy;&amp;rcy;&amp;acy;&amp;zcy;&amp;iecy;&amp;tscy; &amp;kcy;&amp;ocy;&amp;ncy;&amp;tscy;&amp;iecy;&amp;vcy;&amp;ocy;&amp;jcy; &amp;tcy;&amp;icy;&amp;tcy;&amp;ucy;&amp;lcy;&amp;softcy;&amp;ncy;&amp;ocy;&amp;jcy; &amp;scy;&amp;tcy;&amp;rcy;&amp;acy;&amp;ncy;&amp;icy;&amp;tscy;&amp;ycy;: - &amp;Pcy;&amp;rcy;&amp;iecy;&amp;zcy;&amp;iecy;&amp;ncy;&amp;tcy;&amp;acy;&amp;tscy;&amp;icy;&amp;yacy; 3194/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826628"/>
            <a:ext cx="3672408" cy="275430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88640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Муниципальное дошкольное образовательное бюджетное учреждение</a:t>
            </a:r>
            <a:endParaRPr lang="ru-RU" sz="900" b="1" spc="1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spc="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« Медведевский детский сад № 2 «Солнышко»</a:t>
            </a:r>
            <a:endParaRPr lang="ru-RU" sz="900" b="1" spc="1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spc="1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общеразвивающего</a:t>
            </a:r>
            <a:r>
              <a:rPr lang="ru-RU" sz="1200" b="1" spc="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вида</a:t>
            </a:r>
            <a:endParaRPr lang="ru-RU" b="1" spc="1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Выступление из опыта работы </a:t>
            </a:r>
            <a:endParaRPr lang="ru-RU" sz="1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«Роль  интеллектуальных игр</a:t>
            </a:r>
          </a:p>
          <a:p>
            <a:pPr algn="ctr"/>
            <a:r>
              <a:rPr lang="ru-RU" sz="36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в развитии речи дошкольников»</a:t>
            </a:r>
            <a:endParaRPr lang="ru-RU" sz="36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средней группы  «А»  Дресвянникова</a:t>
            </a:r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</a:t>
            </a:r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</a:t>
            </a:r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5301208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54452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 Медведево, ул. Коммунистическая, 58-23-82,58-34-51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октября 2014 г.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877272"/>
            <a:ext cx="228049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soln_medv@mail.ru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  <p:bldP spid="6" grpId="0"/>
      <p:bldP spid="8" grpId="0"/>
      <p:bldP spid="13" grpId="0"/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748464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Родное слово – основа всякого умственного развития и сокровища всех знаний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501317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Ушинский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из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показателей   уровня культуры  человека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мышления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40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интеллекта  является его речь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Речь-это канал развития интеллекта</a:t>
            </a:r>
          </a:p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раньше будет освоен язык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 легче и полнее будут усваиваться знания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Основным видом  деятельности  дошкольников  является игра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игре ребенок развивается как личность. Развитие ребенка в игре происходит, прежде всего, за счет разнообразной  направленности ее содержания. 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10" descr="G:\дети\DSC09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511256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работы с детьми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403244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дидактические и </a:t>
            </a:r>
            <a:r>
              <a:rPr lang="ru-RU" sz="2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словестно</a:t>
            </a:r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дидактические 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052736"/>
            <a:ext cx="417646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Творческие(составление рассказов, загадок, сюжетных игр)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284984"/>
            <a:ext cx="669674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Повседневное общение с воспитателем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33056"/>
            <a:ext cx="298782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и проведение разнообразных игр(пальчиковые, подвижные дидактические</a:t>
            </a:r>
            <a:endParaRPr lang="ru-RU" sz="2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365104"/>
            <a:ext cx="363589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праздников, спектаклей, развлечений, </a:t>
            </a:r>
          </a:p>
          <a:p>
            <a:pPr lvl="0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вечеров досуга</a:t>
            </a:r>
            <a:endParaRPr lang="ru-RU" sz="2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G:\осень\IMG_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2520280" cy="189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G:\садик\DSC09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060848"/>
            <a:ext cx="1656184" cy="10801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G:\садик\DSC09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1584176" cy="10441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трелка вниз 13"/>
          <p:cNvSpPr/>
          <p:nvPr/>
        </p:nvSpPr>
        <p:spPr>
          <a:xfrm rot="4585144">
            <a:off x="933838" y="3441266"/>
            <a:ext cx="353050" cy="792856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7188477">
            <a:off x="6769905" y="3530297"/>
            <a:ext cx="353050" cy="792856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86072" y="1493090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620642">
            <a:off x="6125566" y="545127"/>
            <a:ext cx="353050" cy="792856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78466">
            <a:off x="2668585" y="489633"/>
            <a:ext cx="353050" cy="792856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8" descr="G:\дети\DSC09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16832"/>
            <a:ext cx="1368152" cy="10441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Направлены на физическое развитие подвижные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6064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Направлены на эстетическое, музыкальное (сюжетные)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9969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умственные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с предметами (игрушками)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78904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Настольно-печатные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013176"/>
            <a:ext cx="2304256" cy="5232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словесные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84482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7" descr="G:\садик\DSC09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211223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G:\садик\DSC09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579779" cy="1934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 rot="18299107">
            <a:off x="6766118" y="2678227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3448221">
            <a:off x="1881108" y="2655763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11960" y="3645024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1960" y="2564904"/>
            <a:ext cx="353050" cy="536134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4822251">
            <a:off x="5081522" y="758784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6914618">
            <a:off x="3347576" y="783115"/>
            <a:ext cx="353050" cy="1496997"/>
          </a:xfrm>
          <a:prstGeom prst="downArrow">
            <a:avLst>
              <a:gd name="adj1" fmla="val 19766"/>
              <a:gd name="adj2" fmla="val 4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Интеллектуальные игры 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Развивают связную речь детей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06896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Формируют правильное звукопроизношение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Пополняют , активизируют словарь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05064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Развивают умение правильно выражать свои мысли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G:\дети\DSC09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941168"/>
            <a:ext cx="1979712" cy="1484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1" descr="G:\дети\DSC09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979712" cy="1484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G:\садик\DSC09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1979712" cy="1484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Воспитатель, организуя речевые игры, как собственную активную деятельность ребенка, подводит детей к выбору правильной формы слова во всем его многообразии языка.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G:\дети\DSC09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5976" y="4221088"/>
            <a:ext cx="2880320" cy="2322258"/>
          </a:xfrm>
          <a:prstGeom prst="round2DiagRect">
            <a:avLst>
              <a:gd name="adj1" fmla="val 0"/>
              <a:gd name="adj2" fmla="val 13535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развитию речи с помощью   интеллектуальных игр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Активизация словаря детей, посредством использования игровых приемов и упражнений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6612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Совершенствовать грамматический строй речи через    игру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3016"/>
            <a:ext cx="9144000" cy="1440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Помогать ребенку избавиться от ошибок в речи на основе его поисковой активности  в процессе  </a:t>
            </a:r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словестных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G:\дети\DSC09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81128"/>
            <a:ext cx="2699792" cy="202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393</TotalTime>
  <Words>467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ЛОГОПЕДКА</dc:creator>
  <cp:lastModifiedBy>ОЛЬГА</cp:lastModifiedBy>
  <cp:revision>88</cp:revision>
  <dcterms:created xsi:type="dcterms:W3CDTF">2014-10-06T14:58:04Z</dcterms:created>
  <dcterms:modified xsi:type="dcterms:W3CDTF">2014-10-15T14:50:52Z</dcterms:modified>
</cp:coreProperties>
</file>