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6" r:id="rId8"/>
    <p:sldId id="277" r:id="rId9"/>
    <p:sldId id="279" r:id="rId10"/>
    <p:sldId id="265" r:id="rId11"/>
    <p:sldId id="272" r:id="rId12"/>
    <p:sldId id="270" r:id="rId13"/>
    <p:sldId id="268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7C80"/>
    <a:srgbClr val="CC99FF"/>
    <a:srgbClr val="97DBB1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88205-365B-47E5-AA27-4F0F8D5F97A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601469-F852-458C-BFA9-B09623CDBD63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Приветствие</a:t>
          </a:r>
          <a:endParaRPr lang="ru-RU" sz="3200" b="1" dirty="0">
            <a:solidFill>
              <a:schemeClr val="tx1"/>
            </a:solidFill>
          </a:endParaRPr>
        </a:p>
      </dgm:t>
    </dgm:pt>
    <dgm:pt modelId="{28C134EF-5F4E-4AE3-A51C-2EB0341433D3}" type="parTrans" cxnId="{0D761DD8-3F7E-481B-9079-70AC33C7E721}">
      <dgm:prSet/>
      <dgm:spPr/>
      <dgm:t>
        <a:bodyPr/>
        <a:lstStyle/>
        <a:p>
          <a:endParaRPr lang="ru-RU"/>
        </a:p>
      </dgm:t>
    </dgm:pt>
    <dgm:pt modelId="{6CC68925-2E92-43CF-B3DD-E0916C1BA03F}" type="sibTrans" cxnId="{0D761DD8-3F7E-481B-9079-70AC33C7E721}">
      <dgm:prSet/>
      <dgm:spPr/>
      <dgm:t>
        <a:bodyPr/>
        <a:lstStyle/>
        <a:p>
          <a:endParaRPr lang="ru-RU"/>
        </a:p>
      </dgm:t>
    </dgm:pt>
    <dgm:pt modelId="{7FB2DC16-93D6-4285-9ADA-E11AB0A11D2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Обмен информацией</a:t>
          </a:r>
          <a:endParaRPr lang="ru-RU" sz="3200" b="1" dirty="0">
            <a:solidFill>
              <a:schemeClr val="tx1"/>
            </a:solidFill>
          </a:endParaRPr>
        </a:p>
      </dgm:t>
    </dgm:pt>
    <dgm:pt modelId="{F70F63E5-80B9-40EA-BAC5-71BB0028C7F0}" type="parTrans" cxnId="{7A952072-0970-4185-9F89-6027B1A5ABDD}">
      <dgm:prSet/>
      <dgm:spPr/>
      <dgm:t>
        <a:bodyPr/>
        <a:lstStyle/>
        <a:p>
          <a:endParaRPr lang="ru-RU"/>
        </a:p>
      </dgm:t>
    </dgm:pt>
    <dgm:pt modelId="{034C9A4B-C4D3-4D6D-BE59-5508ED1A3DD0}" type="sibTrans" cxnId="{7A952072-0970-4185-9F89-6027B1A5ABDD}">
      <dgm:prSet/>
      <dgm:spPr/>
      <dgm:t>
        <a:bodyPr/>
        <a:lstStyle/>
        <a:p>
          <a:endParaRPr lang="ru-RU"/>
        </a:p>
      </dgm:t>
    </dgm:pt>
    <dgm:pt modelId="{4178134A-6862-4B79-9147-CE353B6F323B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Решение обучающих      задач</a:t>
          </a:r>
          <a:endParaRPr lang="ru-RU" sz="3200" b="1" dirty="0">
            <a:solidFill>
              <a:schemeClr val="tx1"/>
            </a:solidFill>
          </a:endParaRPr>
        </a:p>
      </dgm:t>
    </dgm:pt>
    <dgm:pt modelId="{AEC0C012-A356-4366-8421-DE234688373C}" type="parTrans" cxnId="{83FB1A08-09C0-49DE-B72A-2E3A00FECBE9}">
      <dgm:prSet/>
      <dgm:spPr/>
      <dgm:t>
        <a:bodyPr/>
        <a:lstStyle/>
        <a:p>
          <a:endParaRPr lang="ru-RU"/>
        </a:p>
      </dgm:t>
    </dgm:pt>
    <dgm:pt modelId="{BF4C884F-BBB1-4AB3-AE5E-803CE9083874}" type="sibTrans" cxnId="{83FB1A08-09C0-49DE-B72A-2E3A00FECBE9}">
      <dgm:prSet/>
      <dgm:spPr/>
      <dgm:t>
        <a:bodyPr/>
        <a:lstStyle/>
        <a:p>
          <a:endParaRPr lang="ru-RU"/>
        </a:p>
      </dgm:t>
    </dgm:pt>
    <dgm:pt modelId="{4413AF34-7CA2-4FC5-AFA3-0234B2FECFF0}">
      <dgm:prSet custT="1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Выбор центров активности</a:t>
          </a:r>
        </a:p>
        <a:p>
          <a:r>
            <a:rPr lang="ru-RU" sz="2400" b="1" dirty="0" smtClean="0">
              <a:solidFill>
                <a:schemeClr val="tx1"/>
              </a:solidFill>
            </a:rPr>
            <a:t>и планирование деятельности</a:t>
          </a:r>
          <a:endParaRPr lang="ru-RU" sz="2400" b="1" dirty="0">
            <a:solidFill>
              <a:schemeClr val="tx1"/>
            </a:solidFill>
          </a:endParaRPr>
        </a:p>
      </dgm:t>
    </dgm:pt>
    <dgm:pt modelId="{0A9BFB4B-9049-44BE-950C-543440FB9F07}" type="parTrans" cxnId="{4F404B34-FB18-4BF7-B725-D36D31E100A4}">
      <dgm:prSet/>
      <dgm:spPr/>
      <dgm:t>
        <a:bodyPr/>
        <a:lstStyle/>
        <a:p>
          <a:endParaRPr lang="ru-RU"/>
        </a:p>
      </dgm:t>
    </dgm:pt>
    <dgm:pt modelId="{4A1EDE2C-1D7E-4516-BF18-90F72C9ACA15}" type="sibTrans" cxnId="{4F404B34-FB18-4BF7-B725-D36D31E100A4}">
      <dgm:prSet custLinFactNeighborX="997" custLinFactNeighborY="4017"/>
      <dgm:spPr/>
      <dgm:t>
        <a:bodyPr/>
        <a:lstStyle/>
        <a:p>
          <a:endParaRPr lang="ru-RU"/>
        </a:p>
      </dgm:t>
    </dgm:pt>
    <dgm:pt modelId="{2E9B1432-3CF3-4DFE-9A4B-1FEDF380C7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Презентация центров активности</a:t>
          </a:r>
          <a:endParaRPr lang="ru-RU" sz="3200" b="1" dirty="0">
            <a:solidFill>
              <a:schemeClr val="tx1"/>
            </a:solidFill>
          </a:endParaRPr>
        </a:p>
      </dgm:t>
    </dgm:pt>
    <dgm:pt modelId="{F23E5828-21FE-451E-AF3C-A1FE2B8B2C16}" type="parTrans" cxnId="{8E536D16-9A98-40B9-BE2E-863E964E3523}">
      <dgm:prSet/>
      <dgm:spPr/>
      <dgm:t>
        <a:bodyPr/>
        <a:lstStyle/>
        <a:p>
          <a:endParaRPr lang="ru-RU"/>
        </a:p>
      </dgm:t>
    </dgm:pt>
    <dgm:pt modelId="{F5C3E021-A202-4A48-AB1A-9F2015E636DE}" type="sibTrans" cxnId="{8E536D16-9A98-40B9-BE2E-863E964E3523}">
      <dgm:prSet/>
      <dgm:spPr/>
      <dgm:t>
        <a:bodyPr/>
        <a:lstStyle/>
        <a:p>
          <a:endParaRPr lang="ru-RU"/>
        </a:p>
      </dgm:t>
    </dgm:pt>
    <dgm:pt modelId="{22F49CD3-CE07-4C6B-BE1F-B86FACEC9D76}" type="pres">
      <dgm:prSet presAssocID="{AFC88205-365B-47E5-AA27-4F0F8D5F97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23E41-FD70-44CE-B75C-D9DB3C1818FE}" type="pres">
      <dgm:prSet presAssocID="{AFC88205-365B-47E5-AA27-4F0F8D5F97A6}" presName="dummyMaxCanvas" presStyleCnt="0">
        <dgm:presLayoutVars/>
      </dgm:prSet>
      <dgm:spPr/>
    </dgm:pt>
    <dgm:pt modelId="{FEE6DF83-3448-46B4-9D8E-8814108E0F7B}" type="pres">
      <dgm:prSet presAssocID="{AFC88205-365B-47E5-AA27-4F0F8D5F97A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A9086-28DD-4295-8799-45944506835B}" type="pres">
      <dgm:prSet presAssocID="{AFC88205-365B-47E5-AA27-4F0F8D5F97A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23FE4-7047-472A-B3D0-47C2726DD6F6}" type="pres">
      <dgm:prSet presAssocID="{AFC88205-365B-47E5-AA27-4F0F8D5F97A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6BBC2-577C-4F03-BD99-B59C448A677A}" type="pres">
      <dgm:prSet presAssocID="{AFC88205-365B-47E5-AA27-4F0F8D5F97A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67BEF-A4E7-4781-A2F4-BC68AE06D1B7}" type="pres">
      <dgm:prSet presAssocID="{AFC88205-365B-47E5-AA27-4F0F8D5F97A6}" presName="FiveNodes_5" presStyleLbl="node1" presStyleIdx="4" presStyleCnt="5" custScaleX="10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B635F-0C0A-4A25-BBE2-FB87864A03E6}" type="pres">
      <dgm:prSet presAssocID="{AFC88205-365B-47E5-AA27-4F0F8D5F97A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3C9D7-9CB5-4C23-AE41-E873C69C3A5A}" type="pres">
      <dgm:prSet presAssocID="{AFC88205-365B-47E5-AA27-4F0F8D5F97A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E5AD7-AF06-4FB3-940C-A8CF9CE0A70D}" type="pres">
      <dgm:prSet presAssocID="{AFC88205-365B-47E5-AA27-4F0F8D5F97A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A2A31-B90A-4F31-80B8-101B80216AAD}" type="pres">
      <dgm:prSet presAssocID="{AFC88205-365B-47E5-AA27-4F0F8D5F97A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E43C1-1502-4D52-9088-D1666053BCB6}" type="pres">
      <dgm:prSet presAssocID="{AFC88205-365B-47E5-AA27-4F0F8D5F97A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88F4E-ADC9-4E7D-A2E0-BBD793640988}" type="pres">
      <dgm:prSet presAssocID="{AFC88205-365B-47E5-AA27-4F0F8D5F97A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863A-3ECF-4FA5-9A57-3A3CA841E15E}" type="pres">
      <dgm:prSet presAssocID="{AFC88205-365B-47E5-AA27-4F0F8D5F97A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D8C29-CA43-48AA-8BD1-968BCE645276}" type="pres">
      <dgm:prSet presAssocID="{AFC88205-365B-47E5-AA27-4F0F8D5F97A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F63E0-A613-4125-9E83-C2C8CCC80254}" type="pres">
      <dgm:prSet presAssocID="{AFC88205-365B-47E5-AA27-4F0F8D5F97A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6CA6E-0F63-4216-A34A-3D79C74AAAA1}" type="presOf" srcId="{2E9B1432-3CF3-4DFE-9A4B-1FEDF380C7CA}" destId="{B4BD8C29-CA43-48AA-8BD1-968BCE645276}" srcOrd="1" destOrd="0" presId="urn:microsoft.com/office/officeart/2005/8/layout/vProcess5"/>
    <dgm:cxn modelId="{2C29615D-DDCF-4AD4-9CD9-24F938E213A8}" type="presOf" srcId="{BF4C884F-BBB1-4AB3-AE5E-803CE9083874}" destId="{55BE5AD7-AF06-4FB3-940C-A8CF9CE0A70D}" srcOrd="0" destOrd="0" presId="urn:microsoft.com/office/officeart/2005/8/layout/vProcess5"/>
    <dgm:cxn modelId="{E165E48B-7097-4974-9812-2E51CB5F51A3}" type="presOf" srcId="{6CC68925-2E92-43CF-B3DD-E0916C1BA03F}" destId="{925B635F-0C0A-4A25-BBE2-FB87864A03E6}" srcOrd="0" destOrd="0" presId="urn:microsoft.com/office/officeart/2005/8/layout/vProcess5"/>
    <dgm:cxn modelId="{CDCD5BCB-4F48-4E48-AA32-67B8BFA3C86E}" type="presOf" srcId="{4178134A-6862-4B79-9147-CE353B6F323B}" destId="{25C23FE4-7047-472A-B3D0-47C2726DD6F6}" srcOrd="0" destOrd="0" presId="urn:microsoft.com/office/officeart/2005/8/layout/vProcess5"/>
    <dgm:cxn modelId="{8F66C37B-CE15-4225-98A4-4DB1A6CF9985}" type="presOf" srcId="{034C9A4B-C4D3-4D6D-BE59-5508ED1A3DD0}" destId="{1193C9D7-9CB5-4C23-AE41-E873C69C3A5A}" srcOrd="0" destOrd="0" presId="urn:microsoft.com/office/officeart/2005/8/layout/vProcess5"/>
    <dgm:cxn modelId="{0D761DD8-3F7E-481B-9079-70AC33C7E721}" srcId="{AFC88205-365B-47E5-AA27-4F0F8D5F97A6}" destId="{59601469-F852-458C-BFA9-B09623CDBD63}" srcOrd="0" destOrd="0" parTransId="{28C134EF-5F4E-4AE3-A51C-2EB0341433D3}" sibTransId="{6CC68925-2E92-43CF-B3DD-E0916C1BA03F}"/>
    <dgm:cxn modelId="{8BB3B185-7D3E-48A9-8350-6FB7A1617484}" type="presOf" srcId="{59601469-F852-458C-BFA9-B09623CDBD63}" destId="{218E43C1-1502-4D52-9088-D1666053BCB6}" srcOrd="1" destOrd="0" presId="urn:microsoft.com/office/officeart/2005/8/layout/vProcess5"/>
    <dgm:cxn modelId="{A5F9AC95-3BEB-48D7-BCA5-28720C8EEC63}" type="presOf" srcId="{7FB2DC16-93D6-4285-9ADA-E11AB0A11D2F}" destId="{8A188F4E-ADC9-4E7D-A2E0-BBD793640988}" srcOrd="1" destOrd="0" presId="urn:microsoft.com/office/officeart/2005/8/layout/vProcess5"/>
    <dgm:cxn modelId="{55607044-8F7C-4B1E-86E4-0E505F269BEA}" type="presOf" srcId="{7FB2DC16-93D6-4285-9ADA-E11AB0A11D2F}" destId="{1CFA9086-28DD-4295-8799-45944506835B}" srcOrd="0" destOrd="0" presId="urn:microsoft.com/office/officeart/2005/8/layout/vProcess5"/>
    <dgm:cxn modelId="{ED6F1BE4-6E44-4661-9D3C-D497AB163D09}" type="presOf" srcId="{4178134A-6862-4B79-9147-CE353B6F323B}" destId="{CFEE863A-3ECF-4FA5-9A57-3A3CA841E15E}" srcOrd="1" destOrd="0" presId="urn:microsoft.com/office/officeart/2005/8/layout/vProcess5"/>
    <dgm:cxn modelId="{14933FEA-A7A9-4FCE-B302-F8989DD2F572}" type="presOf" srcId="{59601469-F852-458C-BFA9-B09623CDBD63}" destId="{FEE6DF83-3448-46B4-9D8E-8814108E0F7B}" srcOrd="0" destOrd="0" presId="urn:microsoft.com/office/officeart/2005/8/layout/vProcess5"/>
    <dgm:cxn modelId="{4F404B34-FB18-4BF7-B725-D36D31E100A4}" srcId="{AFC88205-365B-47E5-AA27-4F0F8D5F97A6}" destId="{4413AF34-7CA2-4FC5-AFA3-0234B2FECFF0}" srcOrd="4" destOrd="0" parTransId="{0A9BFB4B-9049-44BE-950C-543440FB9F07}" sibTransId="{4A1EDE2C-1D7E-4516-BF18-90F72C9ACA15}"/>
    <dgm:cxn modelId="{83E8FB36-9598-40C1-AAA1-2608EE333B32}" type="presOf" srcId="{AFC88205-365B-47E5-AA27-4F0F8D5F97A6}" destId="{22F49CD3-CE07-4C6B-BE1F-B86FACEC9D76}" srcOrd="0" destOrd="0" presId="urn:microsoft.com/office/officeart/2005/8/layout/vProcess5"/>
    <dgm:cxn modelId="{85CEE845-224D-40C4-AC9F-422442AF9658}" type="presOf" srcId="{F5C3E021-A202-4A48-AB1A-9F2015E636DE}" destId="{8A2A2A31-B90A-4F31-80B8-101B80216AAD}" srcOrd="0" destOrd="0" presId="urn:microsoft.com/office/officeart/2005/8/layout/vProcess5"/>
    <dgm:cxn modelId="{7A952072-0970-4185-9F89-6027B1A5ABDD}" srcId="{AFC88205-365B-47E5-AA27-4F0F8D5F97A6}" destId="{7FB2DC16-93D6-4285-9ADA-E11AB0A11D2F}" srcOrd="1" destOrd="0" parTransId="{F70F63E5-80B9-40EA-BAC5-71BB0028C7F0}" sibTransId="{034C9A4B-C4D3-4D6D-BE59-5508ED1A3DD0}"/>
    <dgm:cxn modelId="{A8BA1BA1-1855-498F-A6F4-94102607D61C}" type="presOf" srcId="{2E9B1432-3CF3-4DFE-9A4B-1FEDF380C7CA}" destId="{3686BBC2-577C-4F03-BD99-B59C448A677A}" srcOrd="0" destOrd="0" presId="urn:microsoft.com/office/officeart/2005/8/layout/vProcess5"/>
    <dgm:cxn modelId="{145A428C-A952-4C1C-B380-D7DB7BB02D53}" type="presOf" srcId="{4413AF34-7CA2-4FC5-AFA3-0234B2FECFF0}" destId="{9D3F63E0-A613-4125-9E83-C2C8CCC80254}" srcOrd="1" destOrd="0" presId="urn:microsoft.com/office/officeart/2005/8/layout/vProcess5"/>
    <dgm:cxn modelId="{83FB1A08-09C0-49DE-B72A-2E3A00FECBE9}" srcId="{AFC88205-365B-47E5-AA27-4F0F8D5F97A6}" destId="{4178134A-6862-4B79-9147-CE353B6F323B}" srcOrd="2" destOrd="0" parTransId="{AEC0C012-A356-4366-8421-DE234688373C}" sibTransId="{BF4C884F-BBB1-4AB3-AE5E-803CE9083874}"/>
    <dgm:cxn modelId="{0C532333-091C-4F92-A7FF-E7DED22F9361}" type="presOf" srcId="{4413AF34-7CA2-4FC5-AFA3-0234B2FECFF0}" destId="{66167BEF-A4E7-4781-A2F4-BC68AE06D1B7}" srcOrd="0" destOrd="0" presId="urn:microsoft.com/office/officeart/2005/8/layout/vProcess5"/>
    <dgm:cxn modelId="{8E536D16-9A98-40B9-BE2E-863E964E3523}" srcId="{AFC88205-365B-47E5-AA27-4F0F8D5F97A6}" destId="{2E9B1432-3CF3-4DFE-9A4B-1FEDF380C7CA}" srcOrd="3" destOrd="0" parTransId="{F23E5828-21FE-451E-AF3C-A1FE2B8B2C16}" sibTransId="{F5C3E021-A202-4A48-AB1A-9F2015E636DE}"/>
    <dgm:cxn modelId="{47271AED-02BE-4861-A0B3-FE3BA13811D8}" type="presParOf" srcId="{22F49CD3-CE07-4C6B-BE1F-B86FACEC9D76}" destId="{60223E41-FD70-44CE-B75C-D9DB3C1818FE}" srcOrd="0" destOrd="0" presId="urn:microsoft.com/office/officeart/2005/8/layout/vProcess5"/>
    <dgm:cxn modelId="{6FB541C6-4A59-4FCD-90F9-900DFB6F2207}" type="presParOf" srcId="{22F49CD3-CE07-4C6B-BE1F-B86FACEC9D76}" destId="{FEE6DF83-3448-46B4-9D8E-8814108E0F7B}" srcOrd="1" destOrd="0" presId="urn:microsoft.com/office/officeart/2005/8/layout/vProcess5"/>
    <dgm:cxn modelId="{A95496B2-0B0B-4425-9097-EE8B214A7873}" type="presParOf" srcId="{22F49CD3-CE07-4C6B-BE1F-B86FACEC9D76}" destId="{1CFA9086-28DD-4295-8799-45944506835B}" srcOrd="2" destOrd="0" presId="urn:microsoft.com/office/officeart/2005/8/layout/vProcess5"/>
    <dgm:cxn modelId="{975EC638-BA23-42A3-84B4-41409DF126EB}" type="presParOf" srcId="{22F49CD3-CE07-4C6B-BE1F-B86FACEC9D76}" destId="{25C23FE4-7047-472A-B3D0-47C2726DD6F6}" srcOrd="3" destOrd="0" presId="urn:microsoft.com/office/officeart/2005/8/layout/vProcess5"/>
    <dgm:cxn modelId="{A3C8BFCE-4039-4647-B52C-426375394543}" type="presParOf" srcId="{22F49CD3-CE07-4C6B-BE1F-B86FACEC9D76}" destId="{3686BBC2-577C-4F03-BD99-B59C448A677A}" srcOrd="4" destOrd="0" presId="urn:microsoft.com/office/officeart/2005/8/layout/vProcess5"/>
    <dgm:cxn modelId="{715C1967-21AC-42B0-B724-A6F61DC94B6F}" type="presParOf" srcId="{22F49CD3-CE07-4C6B-BE1F-B86FACEC9D76}" destId="{66167BEF-A4E7-4781-A2F4-BC68AE06D1B7}" srcOrd="5" destOrd="0" presId="urn:microsoft.com/office/officeart/2005/8/layout/vProcess5"/>
    <dgm:cxn modelId="{9598AA64-3573-4C84-AADD-081EB05BD646}" type="presParOf" srcId="{22F49CD3-CE07-4C6B-BE1F-B86FACEC9D76}" destId="{925B635F-0C0A-4A25-BBE2-FB87864A03E6}" srcOrd="6" destOrd="0" presId="urn:microsoft.com/office/officeart/2005/8/layout/vProcess5"/>
    <dgm:cxn modelId="{3DC085CB-F7C4-4E07-8032-1DD7F6AC2EDD}" type="presParOf" srcId="{22F49CD3-CE07-4C6B-BE1F-B86FACEC9D76}" destId="{1193C9D7-9CB5-4C23-AE41-E873C69C3A5A}" srcOrd="7" destOrd="0" presId="urn:microsoft.com/office/officeart/2005/8/layout/vProcess5"/>
    <dgm:cxn modelId="{E2B6B332-54FE-41F0-9D32-D6AE847949BB}" type="presParOf" srcId="{22F49CD3-CE07-4C6B-BE1F-B86FACEC9D76}" destId="{55BE5AD7-AF06-4FB3-940C-A8CF9CE0A70D}" srcOrd="8" destOrd="0" presId="urn:microsoft.com/office/officeart/2005/8/layout/vProcess5"/>
    <dgm:cxn modelId="{DC006EB8-6E30-41B5-B73F-7F62907FB384}" type="presParOf" srcId="{22F49CD3-CE07-4C6B-BE1F-B86FACEC9D76}" destId="{8A2A2A31-B90A-4F31-80B8-101B80216AAD}" srcOrd="9" destOrd="0" presId="urn:microsoft.com/office/officeart/2005/8/layout/vProcess5"/>
    <dgm:cxn modelId="{5CCE9B30-B228-4052-88B4-A2FD161C6979}" type="presParOf" srcId="{22F49CD3-CE07-4C6B-BE1F-B86FACEC9D76}" destId="{218E43C1-1502-4D52-9088-D1666053BCB6}" srcOrd="10" destOrd="0" presId="urn:microsoft.com/office/officeart/2005/8/layout/vProcess5"/>
    <dgm:cxn modelId="{F7A7AD2A-BFFE-4DDA-A1C4-F3909B501CA6}" type="presParOf" srcId="{22F49CD3-CE07-4C6B-BE1F-B86FACEC9D76}" destId="{8A188F4E-ADC9-4E7D-A2E0-BBD793640988}" srcOrd="11" destOrd="0" presId="urn:microsoft.com/office/officeart/2005/8/layout/vProcess5"/>
    <dgm:cxn modelId="{4142918A-FB82-47D6-AE75-60C9D214496D}" type="presParOf" srcId="{22F49CD3-CE07-4C6B-BE1F-B86FACEC9D76}" destId="{CFEE863A-3ECF-4FA5-9A57-3A3CA841E15E}" srcOrd="12" destOrd="0" presId="urn:microsoft.com/office/officeart/2005/8/layout/vProcess5"/>
    <dgm:cxn modelId="{4CA53C12-BCD7-4FDF-AA48-BD7E97A77FC0}" type="presParOf" srcId="{22F49CD3-CE07-4C6B-BE1F-B86FACEC9D76}" destId="{B4BD8C29-CA43-48AA-8BD1-968BCE645276}" srcOrd="13" destOrd="0" presId="urn:microsoft.com/office/officeart/2005/8/layout/vProcess5"/>
    <dgm:cxn modelId="{CF25E35C-8B28-4FE7-B2AC-1754DAA26E2A}" type="presParOf" srcId="{22F49CD3-CE07-4C6B-BE1F-B86FACEC9D76}" destId="{9D3F63E0-A613-4125-9E83-C2C8CCC80254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88205-365B-47E5-AA27-4F0F8D5F97A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601469-F852-458C-BFA9-B09623CDBD63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Организационный момент</a:t>
          </a:r>
          <a:endParaRPr lang="ru-RU" sz="3200" b="1" dirty="0">
            <a:solidFill>
              <a:schemeClr val="tx1"/>
            </a:solidFill>
          </a:endParaRPr>
        </a:p>
      </dgm:t>
    </dgm:pt>
    <dgm:pt modelId="{28C134EF-5F4E-4AE3-A51C-2EB0341433D3}" type="parTrans" cxnId="{0D761DD8-3F7E-481B-9079-70AC33C7E721}">
      <dgm:prSet/>
      <dgm:spPr/>
      <dgm:t>
        <a:bodyPr/>
        <a:lstStyle/>
        <a:p>
          <a:endParaRPr lang="ru-RU"/>
        </a:p>
      </dgm:t>
    </dgm:pt>
    <dgm:pt modelId="{6CC68925-2E92-43CF-B3DD-E0916C1BA03F}" type="sibTrans" cxnId="{0D761DD8-3F7E-481B-9079-70AC33C7E721}">
      <dgm:prSet/>
      <dgm:spPr/>
      <dgm:t>
        <a:bodyPr/>
        <a:lstStyle/>
        <a:p>
          <a:endParaRPr lang="ru-RU"/>
        </a:p>
      </dgm:t>
    </dgm:pt>
    <dgm:pt modelId="{7FB2DC16-93D6-4285-9ADA-E11AB0A11D2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Отчет центров</a:t>
          </a:r>
          <a:endParaRPr lang="ru-RU" sz="3200" b="1" dirty="0">
            <a:solidFill>
              <a:schemeClr val="tx1"/>
            </a:solidFill>
          </a:endParaRPr>
        </a:p>
      </dgm:t>
    </dgm:pt>
    <dgm:pt modelId="{F70F63E5-80B9-40EA-BAC5-71BB0028C7F0}" type="parTrans" cxnId="{7A952072-0970-4185-9F89-6027B1A5ABDD}">
      <dgm:prSet/>
      <dgm:spPr/>
      <dgm:t>
        <a:bodyPr/>
        <a:lstStyle/>
        <a:p>
          <a:endParaRPr lang="ru-RU"/>
        </a:p>
      </dgm:t>
    </dgm:pt>
    <dgm:pt modelId="{034C9A4B-C4D3-4D6D-BE59-5508ED1A3DD0}" type="sibTrans" cxnId="{7A952072-0970-4185-9F89-6027B1A5ABDD}">
      <dgm:prSet/>
      <dgm:spPr/>
      <dgm:t>
        <a:bodyPr/>
        <a:lstStyle/>
        <a:p>
          <a:endParaRPr lang="ru-RU"/>
        </a:p>
      </dgm:t>
    </dgm:pt>
    <dgm:pt modelId="{4178134A-6862-4B79-9147-CE353B6F323B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Оценивание детских работ</a:t>
          </a:r>
          <a:endParaRPr lang="ru-RU" sz="3200" b="1" dirty="0">
            <a:solidFill>
              <a:schemeClr val="tx1"/>
            </a:solidFill>
          </a:endParaRPr>
        </a:p>
      </dgm:t>
    </dgm:pt>
    <dgm:pt modelId="{AEC0C012-A356-4366-8421-DE234688373C}" type="parTrans" cxnId="{83FB1A08-09C0-49DE-B72A-2E3A00FECBE9}">
      <dgm:prSet/>
      <dgm:spPr/>
      <dgm:t>
        <a:bodyPr/>
        <a:lstStyle/>
        <a:p>
          <a:endParaRPr lang="ru-RU"/>
        </a:p>
      </dgm:t>
    </dgm:pt>
    <dgm:pt modelId="{BF4C884F-BBB1-4AB3-AE5E-803CE9083874}" type="sibTrans" cxnId="{83FB1A08-09C0-49DE-B72A-2E3A00FECBE9}">
      <dgm:prSet/>
      <dgm:spPr/>
      <dgm:t>
        <a:bodyPr/>
        <a:lstStyle/>
        <a:p>
          <a:endParaRPr lang="ru-RU"/>
        </a:p>
      </dgm:t>
    </dgm:pt>
    <dgm:pt modelId="{2E9B1432-3CF3-4DFE-9A4B-1FEDF380C7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Итог</a:t>
          </a:r>
          <a:endParaRPr lang="ru-RU" sz="3200" b="1" dirty="0">
            <a:solidFill>
              <a:schemeClr val="tx1"/>
            </a:solidFill>
          </a:endParaRPr>
        </a:p>
      </dgm:t>
    </dgm:pt>
    <dgm:pt modelId="{F23E5828-21FE-451E-AF3C-A1FE2B8B2C16}" type="parTrans" cxnId="{8E536D16-9A98-40B9-BE2E-863E964E3523}">
      <dgm:prSet/>
      <dgm:spPr/>
      <dgm:t>
        <a:bodyPr/>
        <a:lstStyle/>
        <a:p>
          <a:endParaRPr lang="ru-RU"/>
        </a:p>
      </dgm:t>
    </dgm:pt>
    <dgm:pt modelId="{F5C3E021-A202-4A48-AB1A-9F2015E636DE}" type="sibTrans" cxnId="{8E536D16-9A98-40B9-BE2E-863E964E3523}">
      <dgm:prSet/>
      <dgm:spPr/>
      <dgm:t>
        <a:bodyPr/>
        <a:lstStyle/>
        <a:p>
          <a:endParaRPr lang="ru-RU"/>
        </a:p>
      </dgm:t>
    </dgm:pt>
    <dgm:pt modelId="{22F49CD3-CE07-4C6B-BE1F-B86FACEC9D76}" type="pres">
      <dgm:prSet presAssocID="{AFC88205-365B-47E5-AA27-4F0F8D5F97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23E41-FD70-44CE-B75C-D9DB3C1818FE}" type="pres">
      <dgm:prSet presAssocID="{AFC88205-365B-47E5-AA27-4F0F8D5F97A6}" presName="dummyMaxCanvas" presStyleCnt="0">
        <dgm:presLayoutVars/>
      </dgm:prSet>
      <dgm:spPr/>
    </dgm:pt>
    <dgm:pt modelId="{EA44D98E-7B3F-4641-8E1E-ECB7A950AAE6}" type="pres">
      <dgm:prSet presAssocID="{AFC88205-365B-47E5-AA27-4F0F8D5F97A6}" presName="FourNodes_1" presStyleLbl="node1" presStyleIdx="0" presStyleCnt="4" custLinFactNeighborX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21888-1C75-4D79-B4D0-08D47DE8C759}" type="pres">
      <dgm:prSet presAssocID="{AFC88205-365B-47E5-AA27-4F0F8D5F97A6}" presName="FourNodes_2" presStyleLbl="node1" presStyleIdx="1" presStyleCnt="4" custLinFactNeighborX="-1064" custLinFactNeighborY="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B663-DB5D-436E-9583-8046FAAE336F}" type="pres">
      <dgm:prSet presAssocID="{AFC88205-365B-47E5-AA27-4F0F8D5F97A6}" presName="FourNodes_3" presStyleLbl="node1" presStyleIdx="2" presStyleCnt="4" custLinFactNeighborX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33BBD-E1F2-473E-B6CA-A08245A83AC5}" type="pres">
      <dgm:prSet presAssocID="{AFC88205-365B-47E5-AA27-4F0F8D5F97A6}" presName="FourNodes_4" presStyleLbl="node1" presStyleIdx="3" presStyleCnt="4" custLinFactNeighborX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49CA3-E43F-41DA-A2D9-935153755F7C}" type="pres">
      <dgm:prSet presAssocID="{AFC88205-365B-47E5-AA27-4F0F8D5F97A6}" presName="FourConn_1-2" presStyleLbl="fgAccFollowNode1" presStyleIdx="0" presStyleCnt="3" custLinFactNeighborX="1022" custLinFactNeighborY="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8E8A-7023-4726-8AF0-5EF22BB971F8}" type="pres">
      <dgm:prSet presAssocID="{AFC88205-365B-47E5-AA27-4F0F8D5F97A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3696-91E5-4E5C-8313-B1C884F536CB}" type="pres">
      <dgm:prSet presAssocID="{AFC88205-365B-47E5-AA27-4F0F8D5F97A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477D6-42DD-47A5-AC38-9ADB4BDAEC40}" type="pres">
      <dgm:prSet presAssocID="{AFC88205-365B-47E5-AA27-4F0F8D5F97A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9AB46-185D-44DF-AFE7-D7C577A7F022}" type="pres">
      <dgm:prSet presAssocID="{AFC88205-365B-47E5-AA27-4F0F8D5F97A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10D1A-C211-43BB-BA9A-4372A0943F89}" type="pres">
      <dgm:prSet presAssocID="{AFC88205-365B-47E5-AA27-4F0F8D5F97A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E2D7B-4B18-467F-AEB3-1B9B50272135}" type="pres">
      <dgm:prSet presAssocID="{AFC88205-365B-47E5-AA27-4F0F8D5F97A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8BDBA-320F-43F7-9F64-4C6FCA977D5D}" type="presOf" srcId="{034C9A4B-C4D3-4D6D-BE59-5508ED1A3DD0}" destId="{1C988E8A-7023-4726-8AF0-5EF22BB971F8}" srcOrd="0" destOrd="0" presId="urn:microsoft.com/office/officeart/2005/8/layout/vProcess5"/>
    <dgm:cxn modelId="{7BA61FC8-69D9-4D5C-A259-CABADD758191}" type="presOf" srcId="{6CC68925-2E92-43CF-B3DD-E0916C1BA03F}" destId="{B0F49CA3-E43F-41DA-A2D9-935153755F7C}" srcOrd="0" destOrd="0" presId="urn:microsoft.com/office/officeart/2005/8/layout/vProcess5"/>
    <dgm:cxn modelId="{857ADC97-CF55-4237-BE65-1F8546272FEA}" type="presOf" srcId="{59601469-F852-458C-BFA9-B09623CDBD63}" destId="{659477D6-42DD-47A5-AC38-9ADB4BDAEC40}" srcOrd="1" destOrd="0" presId="urn:microsoft.com/office/officeart/2005/8/layout/vProcess5"/>
    <dgm:cxn modelId="{6BA92DAF-4C5A-4B75-8EC7-4558ABCC0E53}" type="presOf" srcId="{4178134A-6862-4B79-9147-CE353B6F323B}" destId="{C7110D1A-C211-43BB-BA9A-4372A0943F89}" srcOrd="1" destOrd="0" presId="urn:microsoft.com/office/officeart/2005/8/layout/vProcess5"/>
    <dgm:cxn modelId="{0E1C252E-9D0B-47B7-B961-CDD110F83070}" type="presOf" srcId="{BF4C884F-BBB1-4AB3-AE5E-803CE9083874}" destId="{EE143696-91E5-4E5C-8313-B1C884F536CB}" srcOrd="0" destOrd="0" presId="urn:microsoft.com/office/officeart/2005/8/layout/vProcess5"/>
    <dgm:cxn modelId="{E35073F2-A744-466D-9838-211A7EF72803}" type="presOf" srcId="{4178134A-6862-4B79-9147-CE353B6F323B}" destId="{8120B663-DB5D-436E-9583-8046FAAE336F}" srcOrd="0" destOrd="0" presId="urn:microsoft.com/office/officeart/2005/8/layout/vProcess5"/>
    <dgm:cxn modelId="{8E536D16-9A98-40B9-BE2E-863E964E3523}" srcId="{AFC88205-365B-47E5-AA27-4F0F8D5F97A6}" destId="{2E9B1432-3CF3-4DFE-9A4B-1FEDF380C7CA}" srcOrd="3" destOrd="0" parTransId="{F23E5828-21FE-451E-AF3C-A1FE2B8B2C16}" sibTransId="{F5C3E021-A202-4A48-AB1A-9F2015E636DE}"/>
    <dgm:cxn modelId="{5645084F-4EE9-4064-AFCA-EDAED784A93A}" type="presOf" srcId="{2E9B1432-3CF3-4DFE-9A4B-1FEDF380C7CA}" destId="{C6DE2D7B-4B18-467F-AEB3-1B9B50272135}" srcOrd="1" destOrd="0" presId="urn:microsoft.com/office/officeart/2005/8/layout/vProcess5"/>
    <dgm:cxn modelId="{87174AAB-22D0-49F5-81B4-D27845163A2D}" type="presOf" srcId="{7FB2DC16-93D6-4285-9ADA-E11AB0A11D2F}" destId="{0A99AB46-185D-44DF-AFE7-D7C577A7F022}" srcOrd="1" destOrd="0" presId="urn:microsoft.com/office/officeart/2005/8/layout/vProcess5"/>
    <dgm:cxn modelId="{0D761DD8-3F7E-481B-9079-70AC33C7E721}" srcId="{AFC88205-365B-47E5-AA27-4F0F8D5F97A6}" destId="{59601469-F852-458C-BFA9-B09623CDBD63}" srcOrd="0" destOrd="0" parTransId="{28C134EF-5F4E-4AE3-A51C-2EB0341433D3}" sibTransId="{6CC68925-2E92-43CF-B3DD-E0916C1BA03F}"/>
    <dgm:cxn modelId="{7A952072-0970-4185-9F89-6027B1A5ABDD}" srcId="{AFC88205-365B-47E5-AA27-4F0F8D5F97A6}" destId="{7FB2DC16-93D6-4285-9ADA-E11AB0A11D2F}" srcOrd="1" destOrd="0" parTransId="{F70F63E5-80B9-40EA-BAC5-71BB0028C7F0}" sibTransId="{034C9A4B-C4D3-4D6D-BE59-5508ED1A3DD0}"/>
    <dgm:cxn modelId="{83FB1A08-09C0-49DE-B72A-2E3A00FECBE9}" srcId="{AFC88205-365B-47E5-AA27-4F0F8D5F97A6}" destId="{4178134A-6862-4B79-9147-CE353B6F323B}" srcOrd="2" destOrd="0" parTransId="{AEC0C012-A356-4366-8421-DE234688373C}" sibTransId="{BF4C884F-BBB1-4AB3-AE5E-803CE9083874}"/>
    <dgm:cxn modelId="{A2BCE20D-9AC8-43AB-96CE-6CE33B97BEB8}" type="presOf" srcId="{7FB2DC16-93D6-4285-9ADA-E11AB0A11D2F}" destId="{FBE21888-1C75-4D79-B4D0-08D47DE8C759}" srcOrd="0" destOrd="0" presId="urn:microsoft.com/office/officeart/2005/8/layout/vProcess5"/>
    <dgm:cxn modelId="{BFF5F6B0-297E-4DF5-8A4D-BEFAC63E262B}" type="presOf" srcId="{59601469-F852-458C-BFA9-B09623CDBD63}" destId="{EA44D98E-7B3F-4641-8E1E-ECB7A950AAE6}" srcOrd="0" destOrd="0" presId="urn:microsoft.com/office/officeart/2005/8/layout/vProcess5"/>
    <dgm:cxn modelId="{90CB4DC0-50AD-4ACD-86AF-3E44224250AF}" type="presOf" srcId="{2E9B1432-3CF3-4DFE-9A4B-1FEDF380C7CA}" destId="{35033BBD-E1F2-473E-B6CA-A08245A83AC5}" srcOrd="0" destOrd="0" presId="urn:microsoft.com/office/officeart/2005/8/layout/vProcess5"/>
    <dgm:cxn modelId="{252167EA-5E43-4C93-BA69-3BFC1CF2EFE7}" type="presOf" srcId="{AFC88205-365B-47E5-AA27-4F0F8D5F97A6}" destId="{22F49CD3-CE07-4C6B-BE1F-B86FACEC9D76}" srcOrd="0" destOrd="0" presId="urn:microsoft.com/office/officeart/2005/8/layout/vProcess5"/>
    <dgm:cxn modelId="{1630558B-01DA-4118-9B77-CD57081E2319}" type="presParOf" srcId="{22F49CD3-CE07-4C6B-BE1F-B86FACEC9D76}" destId="{60223E41-FD70-44CE-B75C-D9DB3C1818FE}" srcOrd="0" destOrd="0" presId="urn:microsoft.com/office/officeart/2005/8/layout/vProcess5"/>
    <dgm:cxn modelId="{4897FB7B-CC1F-43C6-9FA0-AC41577F5F39}" type="presParOf" srcId="{22F49CD3-CE07-4C6B-BE1F-B86FACEC9D76}" destId="{EA44D98E-7B3F-4641-8E1E-ECB7A950AAE6}" srcOrd="1" destOrd="0" presId="urn:microsoft.com/office/officeart/2005/8/layout/vProcess5"/>
    <dgm:cxn modelId="{2EC2D0E9-B832-4813-B110-74C50E0E5317}" type="presParOf" srcId="{22F49CD3-CE07-4C6B-BE1F-B86FACEC9D76}" destId="{FBE21888-1C75-4D79-B4D0-08D47DE8C759}" srcOrd="2" destOrd="0" presId="urn:microsoft.com/office/officeart/2005/8/layout/vProcess5"/>
    <dgm:cxn modelId="{CC30E577-1980-47A7-ABC7-E39D14363F31}" type="presParOf" srcId="{22F49CD3-CE07-4C6B-BE1F-B86FACEC9D76}" destId="{8120B663-DB5D-436E-9583-8046FAAE336F}" srcOrd="3" destOrd="0" presId="urn:microsoft.com/office/officeart/2005/8/layout/vProcess5"/>
    <dgm:cxn modelId="{A75BE7C5-2BD3-4DDD-81C8-93E30955C47C}" type="presParOf" srcId="{22F49CD3-CE07-4C6B-BE1F-B86FACEC9D76}" destId="{35033BBD-E1F2-473E-B6CA-A08245A83AC5}" srcOrd="4" destOrd="0" presId="urn:microsoft.com/office/officeart/2005/8/layout/vProcess5"/>
    <dgm:cxn modelId="{A43B8E3E-85EC-490C-9C0B-F94B6C4ABB1D}" type="presParOf" srcId="{22F49CD3-CE07-4C6B-BE1F-B86FACEC9D76}" destId="{B0F49CA3-E43F-41DA-A2D9-935153755F7C}" srcOrd="5" destOrd="0" presId="urn:microsoft.com/office/officeart/2005/8/layout/vProcess5"/>
    <dgm:cxn modelId="{CE36583C-9EB7-4F43-9446-06A22F9FACE1}" type="presParOf" srcId="{22F49CD3-CE07-4C6B-BE1F-B86FACEC9D76}" destId="{1C988E8A-7023-4726-8AF0-5EF22BB971F8}" srcOrd="6" destOrd="0" presId="urn:microsoft.com/office/officeart/2005/8/layout/vProcess5"/>
    <dgm:cxn modelId="{88498854-7BF1-4EC3-91EC-350ED313C587}" type="presParOf" srcId="{22F49CD3-CE07-4C6B-BE1F-B86FACEC9D76}" destId="{EE143696-91E5-4E5C-8313-B1C884F536CB}" srcOrd="7" destOrd="0" presId="urn:microsoft.com/office/officeart/2005/8/layout/vProcess5"/>
    <dgm:cxn modelId="{35DC962F-FC4E-4425-8A2A-26F7B2C2ACAD}" type="presParOf" srcId="{22F49CD3-CE07-4C6B-BE1F-B86FACEC9D76}" destId="{659477D6-42DD-47A5-AC38-9ADB4BDAEC40}" srcOrd="8" destOrd="0" presId="urn:microsoft.com/office/officeart/2005/8/layout/vProcess5"/>
    <dgm:cxn modelId="{48D11E77-DFDF-4FAA-86BD-7598FCFE9473}" type="presParOf" srcId="{22F49CD3-CE07-4C6B-BE1F-B86FACEC9D76}" destId="{0A99AB46-185D-44DF-AFE7-D7C577A7F022}" srcOrd="9" destOrd="0" presId="urn:microsoft.com/office/officeart/2005/8/layout/vProcess5"/>
    <dgm:cxn modelId="{F961EABC-C136-44D1-ABB7-D171A518FB38}" type="presParOf" srcId="{22F49CD3-CE07-4C6B-BE1F-B86FACEC9D76}" destId="{C7110D1A-C211-43BB-BA9A-4372A0943F89}" srcOrd="10" destOrd="0" presId="urn:microsoft.com/office/officeart/2005/8/layout/vProcess5"/>
    <dgm:cxn modelId="{0DC9F3B3-B1B1-4230-985B-2E467BDB0A5E}" type="presParOf" srcId="{22F49CD3-CE07-4C6B-BE1F-B86FACEC9D76}" destId="{C6DE2D7B-4B18-467F-AEB3-1B9B50272135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AE55-3A7A-47D7-A814-A54E6A793D24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5EC0-5BA9-4C83-8C0E-F6E2418D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620-69EF-496A-A36E-4484F97F9DC7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39A4-1726-4476-82D1-DC4EA2878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A225-581F-4475-BAA9-87F1C41BD722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61D8-211B-459C-9AB0-3D703A29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44C6-EC69-424C-854D-4856BB760658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88BC-B4E4-4D5E-9C60-41C4420C1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7611-41C7-4882-A16D-11AEBFBE1396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CAD1-9BF2-4670-A89F-C1A7D9AE7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86E1-573D-4992-B37A-DBD06B8C5F97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F849-3D5E-48BF-9E45-01F292020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3C26-ABC6-4195-A59D-3E8C3FA0B6F1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D3C5-CCF7-42BA-B434-31318BB3D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3B44-456D-437C-BFD7-BC4E69468F2B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FDED-D99E-48E6-9F56-9C932A74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C1BA-043E-4C9F-ADDF-9CA21E74FDB3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914-5901-4AD6-85B1-01A8ED5C2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714E-6B62-42EB-9AFC-BBE5C3D57647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A268-B600-49B2-A2EE-BFFB7CB67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5106-DB33-457C-A679-DE144C49E51E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1FAC-80AC-45CA-B285-4E1DE5A2E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9D620-7398-4F1D-A3A6-9804ADE81A1B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A182F-F970-497B-ABD9-D8F583467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28601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Планирование проекта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детьми (групповой сбор)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5000625"/>
            <a:ext cx="6357937" cy="10001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>
                <a:solidFill>
                  <a:srgbClr val="002060"/>
                </a:solidFill>
              </a:rPr>
              <a:t>ГДОУ детский сад № 69 «Марина»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>
                <a:solidFill>
                  <a:srgbClr val="002060"/>
                </a:solidFill>
              </a:rPr>
              <a:t>СП № </a:t>
            </a:r>
            <a:r>
              <a:rPr lang="ru-RU" sz="5500" b="1" dirty="0" smtClean="0">
                <a:solidFill>
                  <a:srgbClr val="002060"/>
                </a:solidFill>
              </a:rPr>
              <a:t>4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002060"/>
                </a:solidFill>
              </a:rPr>
              <a:t>Заместитель директора по учебно-воспитательной работе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002060"/>
                </a:solidFill>
              </a:rPr>
              <a:t>М.Ю. Сухорукова</a:t>
            </a:r>
            <a:endParaRPr lang="en-US" sz="55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18" descr="06c255kKr69e-B358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214686"/>
            <a:ext cx="2928958" cy="2214578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6300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14340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6300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428868"/>
            <a:ext cx="450059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500" y="5072063"/>
            <a:ext cx="3429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Первый утренний круг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1-й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младшей группе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0" y="64293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Первый утренний круг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младше-средней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Умения, формируемые во время проведения</a:t>
            </a:r>
          </a:p>
          <a:p>
            <a:pPr algn="ctr"/>
            <a:r>
              <a:rPr lang="ru-RU" sz="2400" b="1">
                <a:latin typeface="Calibri" pitchFamily="34" charset="0"/>
              </a:rPr>
              <a:t> группового сбора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071563"/>
            <a:ext cx="2571750" cy="5572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071563"/>
            <a:ext cx="2571750" cy="5643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0" y="1000125"/>
            <a:ext cx="2571750" cy="5643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28625" y="1214438"/>
            <a:ext cx="23574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Calibri" pitchFamily="34" charset="0"/>
              </a:rPr>
              <a:t>Коммуникативные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слушать друг друга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обратиться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высказать свое мнение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Работать в парах, группах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договориться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Решать проблемы с помощью слов</a:t>
            </a:r>
          </a:p>
          <a:p>
            <a:pPr>
              <a:buFont typeface="Wingdings" pitchFamily="2" charset="2"/>
              <a:buChar char="§"/>
            </a:pPr>
            <a:endParaRPr lang="ru-RU" b="1">
              <a:latin typeface="Calibri" pitchFamily="34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3571875" y="1214438"/>
            <a:ext cx="21431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Calibri" pitchFamily="34" charset="0"/>
              </a:rPr>
              <a:t>Академические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Речевые навыки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Расширение словарного запаса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запросить и найти информацию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работать с изученной информацией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решать творческие задачи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оценить и проанализировать материалы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самостоятельно пополнять знания</a:t>
            </a:r>
          </a:p>
          <a:p>
            <a:pPr>
              <a:buFont typeface="Wingdings" pitchFamily="2" charset="2"/>
              <a:buChar char="§"/>
            </a:pPr>
            <a:endParaRPr lang="ru-RU">
              <a:latin typeface="Calibri" pitchFamily="34" charset="0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6572250" y="1214438"/>
            <a:ext cx="20716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Calibri" pitchFamily="34" charset="0"/>
              </a:rPr>
              <a:t>Социальные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Терпимое отношение к другим людям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Забота о других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задать вопрос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внести предложение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Мотивация</a:t>
            </a:r>
          </a:p>
          <a:p>
            <a:r>
              <a:rPr lang="ru-RU">
                <a:latin typeface="Calibri" pitchFamily="34" charset="0"/>
              </a:rPr>
              <a:t>к обучению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Умение выступать перед группой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214313"/>
            <a:ext cx="70008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Структура второго круга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85860"/>
          <a:ext cx="671517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4D98E-7B3F-4641-8E1E-ECB7A950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A44D98E-7B3F-4641-8E1E-ECB7A950A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A44D98E-7B3F-4641-8E1E-ECB7A950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A44D98E-7B3F-4641-8E1E-ECB7A950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49CA3-E43F-41DA-A2D9-935153755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0F49CA3-E43F-41DA-A2D9-935153755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0F49CA3-E43F-41DA-A2D9-935153755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0F49CA3-E43F-41DA-A2D9-935153755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21888-1C75-4D79-B4D0-08D47DE8C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BE21888-1C75-4D79-B4D0-08D47DE8C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BE21888-1C75-4D79-B4D0-08D47DE8C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BE21888-1C75-4D79-B4D0-08D47DE8C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88E8A-7023-4726-8AF0-5EF22BB9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C988E8A-7023-4726-8AF0-5EF22BB97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C988E8A-7023-4726-8AF0-5EF22BB9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C988E8A-7023-4726-8AF0-5EF22BB9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B663-DB5D-436E-9583-8046FAAE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120B663-DB5D-436E-9583-8046FAAE3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120B663-DB5D-436E-9583-8046FAAE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120B663-DB5D-436E-9583-8046FAAE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43696-91E5-4E5C-8313-B1C884F53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EE143696-91E5-4E5C-8313-B1C884F53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E143696-91E5-4E5C-8313-B1C884F53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E143696-91E5-4E5C-8313-B1C884F53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33BBD-E1F2-473E-B6CA-A08245A83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5033BBD-E1F2-473E-B6CA-A08245A83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5033BBD-E1F2-473E-B6CA-A08245A83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5033BBD-E1F2-473E-B6CA-A08245A83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57250" y="285750"/>
            <a:ext cx="721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Подведение итогов деятельности</a:t>
            </a:r>
          </a:p>
          <a:p>
            <a:pPr algn="ctr"/>
            <a:r>
              <a:rPr lang="ru-RU" sz="2400" b="1">
                <a:latin typeface="Calibri" pitchFamily="34" charset="0"/>
              </a:rPr>
              <a:t>(второй групповой сбор)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143250" y="1500188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Задачи 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57188" y="2000250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latin typeface="Calibri" pitchFamily="34" charset="0"/>
              </a:rPr>
              <a:t>Обеспечивать возможность детям получать индивидуальное внимание и признание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latin typeface="Calibri" pitchFamily="34" charset="0"/>
              </a:rPr>
              <a:t>Обращать внимание больше и чаще на дела, а не на результат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latin typeface="Calibri" pitchFamily="34" charset="0"/>
              </a:rPr>
              <a:t>Обсуждать с детьми, была ли работа приятной, интересной, какие были сложности, как решались проблемы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3643313"/>
            <a:ext cx="8072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Приемы самоанализа детской деятельности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00063" y="4429125"/>
            <a:ext cx="8286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Экскурсия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Выставка-презентация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Интервью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Фотовыставка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Составление картографа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0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00052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6300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71744"/>
            <a:ext cx="471487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5072063"/>
            <a:ext cx="40719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Второй (итоговый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) круг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старшей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одготовительной группе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1000125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Второй (итоговый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) круг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младше-средней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500063"/>
            <a:ext cx="6572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714356"/>
            <a:ext cx="68580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УВАЖАЕМЫЕ КОЛЛЕГИ!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8" y="4143375"/>
            <a:ext cx="4500562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Наш адрес: 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Шоссе Революции, д. 9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Тел. 227 29 14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marsam4@inbox.ru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14375" y="285750"/>
            <a:ext cx="7643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Групповой сбор </a:t>
            </a:r>
            <a:r>
              <a:rPr lang="ru-RU" sz="2400" b="1">
                <a:latin typeface="Calibri" pitchFamily="34" charset="0"/>
              </a:rPr>
              <a:t>– </a:t>
            </a:r>
            <a:r>
              <a:rPr lang="ru-RU" sz="2000" b="1" i="1">
                <a:latin typeface="Calibri" pitchFamily="34" charset="0"/>
              </a:rPr>
              <a:t>это часть ежедневного распорядка. Проводится в определенное время, в специально оборудованном месте, когда дети и взрослые обмениваются информацией, обсуждают проблемы, планируют самостоятельную и совместную деятельность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428750" y="2000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76092"/>
                </a:solidFill>
                <a:latin typeface="Calibri" pitchFamily="34" charset="0"/>
              </a:rPr>
              <a:t>Задачи группового сбора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85813" y="278606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88" y="2357438"/>
            <a:ext cx="63579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>
                <a:latin typeface="Calibri" pitchFamily="34" charset="0"/>
              </a:rPr>
              <a:t>Формирование доброжелательных отношений между детьми, создание атмосферы поддержки, сотрудничества, общего положительного эмоционального фона</a:t>
            </a: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flipV="1">
            <a:off x="785813" y="4143375"/>
            <a:ext cx="500062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785813" y="3714750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88" y="3286125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>
                <a:latin typeface="Calibri" pitchFamily="34" charset="0"/>
              </a:rPr>
              <a:t>Обмен информацией, выявление детских интересов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0188" y="3786188"/>
            <a:ext cx="6215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>
                <a:latin typeface="Calibri" pitchFamily="34" charset="0"/>
              </a:rPr>
              <a:t>Решение некоторых обучающих задач</a:t>
            </a: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785813" y="450056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785813" y="4929188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785813" y="5572125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0188" y="4357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Формирование мотивации к предстоящей деятельности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00188" y="4786313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Представление информации о материалах в центрах активности и планирование деятельности в центрах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71625" y="5500688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Осуществление выбора деятельности на основе собственных интересов и потребностей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p"/>
      <p:bldP spid="13" grpId="0" build="p"/>
      <p:bldP spid="17" grpId="0" build="p"/>
      <p:bldP spid="21" grpId="0" build="p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63" y="5072063"/>
            <a:ext cx="6286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Продолжительность группового сбора:</a:t>
            </a:r>
          </a:p>
          <a:p>
            <a:pPr algn="ctr"/>
            <a:r>
              <a:rPr lang="en-US" sz="2000">
                <a:latin typeface="Calibri" pitchFamily="34" charset="0"/>
              </a:rPr>
              <a:t>I </a:t>
            </a:r>
            <a:r>
              <a:rPr lang="ru-RU" sz="2000">
                <a:latin typeface="Calibri" pitchFamily="34" charset="0"/>
              </a:rPr>
              <a:t>младшая группа – 5-10 мин</a:t>
            </a:r>
          </a:p>
          <a:p>
            <a:pPr algn="ctr"/>
            <a:r>
              <a:rPr lang="en-US" sz="2000">
                <a:latin typeface="Calibri" pitchFamily="34" charset="0"/>
              </a:rPr>
              <a:t>II</a:t>
            </a:r>
            <a:r>
              <a:rPr lang="ru-RU" sz="2000">
                <a:latin typeface="Calibri" pitchFamily="34" charset="0"/>
              </a:rPr>
              <a:t> младшая группа – 10 мин</a:t>
            </a:r>
          </a:p>
          <a:p>
            <a:pPr algn="ctr"/>
            <a:r>
              <a:rPr lang="ru-RU" sz="2000">
                <a:latin typeface="Calibri" pitchFamily="34" charset="0"/>
              </a:rPr>
              <a:t>Средняя, старшая, подготовительная группы – 15 мин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071563" y="214313"/>
            <a:ext cx="6858000" cy="42148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071563" y="1071563"/>
            <a:ext cx="3214687" cy="2428875"/>
          </a:xfrm>
          <a:prstGeom prst="ellipse">
            <a:avLst/>
          </a:prstGeom>
          <a:gradFill rotWithShape="0">
            <a:gsLst>
              <a:gs pos="0">
                <a:srgbClr val="90E5EC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Групповые сборы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4143375" y="142875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Утренний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сбор</a:t>
            </a:r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auto">
          <a:xfrm>
            <a:off x="2857500" y="1025525"/>
            <a:ext cx="1785938" cy="323850"/>
          </a:xfrm>
          <a:prstGeom prst="curvedDownArrow">
            <a:avLst>
              <a:gd name="adj1" fmla="val 83410"/>
              <a:gd name="adj2" fmla="val 166845"/>
              <a:gd name="adj3" fmla="val 33333"/>
            </a:avLst>
          </a:prstGeom>
          <a:gradFill rotWithShape="0">
            <a:gsLst>
              <a:gs pos="0">
                <a:srgbClr val="DE48D3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5357813" y="538163"/>
            <a:ext cx="1587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Итоговый</a:t>
            </a:r>
          </a:p>
          <a:p>
            <a:r>
              <a:rPr lang="ru-RU" sz="2400" b="1">
                <a:latin typeface="Times New Roman" pitchFamily="18" charset="0"/>
              </a:rPr>
              <a:t>сбор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643688" y="1565275"/>
            <a:ext cx="1571625" cy="647700"/>
          </a:xfrm>
          <a:prstGeom prst="ellipse">
            <a:avLst/>
          </a:prstGeom>
          <a:solidFill>
            <a:srgbClr val="CCFF33"/>
          </a:solidFill>
          <a:ln w="28575">
            <a:solidFill>
              <a:srgbClr val="0000CC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</a:rPr>
              <a:t>Второй круг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357938" y="2538413"/>
            <a:ext cx="1785937" cy="647700"/>
          </a:xfrm>
          <a:prstGeom prst="ellipse">
            <a:avLst/>
          </a:prstGeom>
          <a:solidFill>
            <a:srgbClr val="CCFF33"/>
          </a:solidFill>
          <a:ln w="28575">
            <a:solidFill>
              <a:srgbClr val="0000CC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0000CC"/>
                </a:solidFill>
                <a:latin typeface="Times New Roman" pitchFamily="18" charset="0"/>
              </a:rPr>
              <a:t>Вечерний круг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357813" y="3455988"/>
            <a:ext cx="2643187" cy="811212"/>
          </a:xfrm>
          <a:prstGeom prst="ellipse">
            <a:avLst/>
          </a:prstGeom>
          <a:solidFill>
            <a:srgbClr val="CCFF33"/>
          </a:solidFill>
          <a:ln w="28575">
            <a:solidFill>
              <a:srgbClr val="0000CC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0000CC"/>
                </a:solidFill>
                <a:latin typeface="Times New Roman" pitchFamily="18" charset="0"/>
              </a:rPr>
              <a:t>Итоговый 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0000CC"/>
                </a:solidFill>
                <a:latin typeface="Times New Roman" pitchFamily="18" charset="0"/>
              </a:rPr>
              <a:t>сбор, презентация</a:t>
            </a:r>
          </a:p>
        </p:txBody>
      </p:sp>
      <p:sp>
        <p:nvSpPr>
          <p:cNvPr id="4107" name="AutoShape 20"/>
          <p:cNvSpPr>
            <a:spLocks noChangeArrowheads="1"/>
          </p:cNvSpPr>
          <p:nvPr/>
        </p:nvSpPr>
        <p:spPr bwMode="auto">
          <a:xfrm>
            <a:off x="3643313" y="376238"/>
            <a:ext cx="1785937" cy="323850"/>
          </a:xfrm>
          <a:prstGeom prst="curvedDownArrow">
            <a:avLst>
              <a:gd name="adj1" fmla="val 83410"/>
              <a:gd name="adj2" fmla="val 166845"/>
              <a:gd name="adj3" fmla="val 33333"/>
            </a:avLst>
          </a:prstGeom>
          <a:gradFill rotWithShape="0">
            <a:gsLst>
              <a:gs pos="0">
                <a:srgbClr val="DE48D3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071563" y="785813"/>
            <a:ext cx="4929187" cy="3071812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1285860"/>
          <a:ext cx="671517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75" y="285750"/>
            <a:ext cx="77152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Структура 1 утреннего 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6DF83-3448-46B4-9D8E-8814108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EE6DF83-3448-46B4-9D8E-8814108E0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EE6DF83-3448-46B4-9D8E-8814108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EE6DF83-3448-46B4-9D8E-8814108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5B635F-0C0A-4A25-BBE2-FB87864A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25B635F-0C0A-4A25-BBE2-FB87864A0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25B635F-0C0A-4A25-BBE2-FB87864A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25B635F-0C0A-4A25-BBE2-FB87864A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FA9086-28DD-4295-8799-45944506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CFA9086-28DD-4295-8799-459445068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CFA9086-28DD-4295-8799-45944506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CFA9086-28DD-4295-8799-45944506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3C9D7-9CB5-4C23-AE41-E873C69C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193C9D7-9CB5-4C23-AE41-E873C69C3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193C9D7-9CB5-4C23-AE41-E873C69C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193C9D7-9CB5-4C23-AE41-E873C69C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23FE4-7047-472A-B3D0-47C2726DD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C23FE4-7047-472A-B3D0-47C2726DD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C23FE4-7047-472A-B3D0-47C2726DD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C23FE4-7047-472A-B3D0-47C2726DD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E5AD7-AF06-4FB3-940C-A8CF9CE0A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5BE5AD7-AF06-4FB3-940C-A8CF9CE0A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5BE5AD7-AF06-4FB3-940C-A8CF9CE0A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5BE5AD7-AF06-4FB3-940C-A8CF9CE0A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6BBC2-577C-4F03-BD99-B59C448A6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686BBC2-577C-4F03-BD99-B59C448A6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686BBC2-577C-4F03-BD99-B59C448A6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686BBC2-577C-4F03-BD99-B59C448A6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2A2A31-B90A-4F31-80B8-101B80216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A2A2A31-B90A-4F31-80B8-101B80216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A2A2A31-B90A-4F31-80B8-101B80216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A2A2A31-B90A-4F31-80B8-101B80216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67BEF-A4E7-4781-A2F4-BC68AE06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6167BEF-A4E7-4781-A2F4-BC68AE06D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6167BEF-A4E7-4781-A2F4-BC68AE06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6167BEF-A4E7-4781-A2F4-BC68AE06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428625" y="500063"/>
            <a:ext cx="8429625" cy="542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8" name="Овал 17"/>
          <p:cNvSpPr/>
          <p:nvPr/>
        </p:nvSpPr>
        <p:spPr>
          <a:xfrm>
            <a:off x="500063" y="1571625"/>
            <a:ext cx="3714750" cy="35004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1071563" y="2143125"/>
            <a:ext cx="2428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Приемы приглашения детей </a:t>
            </a:r>
          </a:p>
          <a:p>
            <a:pPr algn="ctr"/>
            <a:r>
              <a:rPr lang="ru-RU" sz="2800" b="1">
                <a:latin typeface="Calibri" pitchFamily="34" charset="0"/>
              </a:rPr>
              <a:t>на групповой сбор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149" name="TextBox 18"/>
          <p:cNvSpPr txBox="1">
            <a:spLocks noChangeArrowheads="1"/>
          </p:cNvSpPr>
          <p:nvPr/>
        </p:nvSpPr>
        <p:spPr bwMode="auto">
          <a:xfrm>
            <a:off x="3214688" y="642938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Любимая песня группы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5286375" y="1000125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Сюрпризный момент</a:t>
            </a:r>
          </a:p>
        </p:txBody>
      </p:sp>
      <p:sp>
        <p:nvSpPr>
          <p:cNvPr id="6151" name="TextBox 21"/>
          <p:cNvSpPr txBox="1">
            <a:spLocks noChangeArrowheads="1"/>
          </p:cNvSpPr>
          <p:nvPr/>
        </p:nvSpPr>
        <p:spPr bwMode="auto">
          <a:xfrm>
            <a:off x="3214688" y="3571875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Подвижная</a:t>
            </a:r>
          </a:p>
          <a:p>
            <a:pPr algn="ctr"/>
            <a:r>
              <a:rPr lang="ru-RU" sz="2000" b="1">
                <a:latin typeface="Calibri" pitchFamily="34" charset="0"/>
              </a:rPr>
              <a:t> игра</a:t>
            </a:r>
          </a:p>
        </p:txBody>
      </p:sp>
      <p:sp>
        <p:nvSpPr>
          <p:cNvPr id="6152" name="Прямоугольник 24"/>
          <p:cNvSpPr>
            <a:spLocks noChangeArrowheads="1"/>
          </p:cNvSpPr>
          <p:nvPr/>
        </p:nvSpPr>
        <p:spPr bwMode="auto">
          <a:xfrm>
            <a:off x="4143375" y="1928813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Дидактическая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 игра</a:t>
            </a:r>
          </a:p>
        </p:txBody>
      </p:sp>
      <p:sp>
        <p:nvSpPr>
          <p:cNvPr id="6153" name="Прямоугольник 25"/>
          <p:cNvSpPr>
            <a:spLocks noChangeArrowheads="1"/>
          </p:cNvSpPr>
          <p:nvPr/>
        </p:nvSpPr>
        <p:spPr bwMode="auto">
          <a:xfrm>
            <a:off x="6286500" y="3098800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Звуковые сигналы</a:t>
            </a:r>
          </a:p>
        </p:txBody>
      </p:sp>
      <p:sp>
        <p:nvSpPr>
          <p:cNvPr id="6154" name="Прямоугольник 26"/>
          <p:cNvSpPr>
            <a:spLocks noChangeArrowheads="1"/>
          </p:cNvSpPr>
          <p:nvPr/>
        </p:nvSpPr>
        <p:spPr bwMode="auto">
          <a:xfrm>
            <a:off x="4000500" y="2786063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Любимая игра</a:t>
            </a:r>
          </a:p>
        </p:txBody>
      </p:sp>
      <p:sp>
        <p:nvSpPr>
          <p:cNvPr id="6155" name="Прямоугольник 27"/>
          <p:cNvSpPr>
            <a:spLocks noChangeArrowheads="1"/>
          </p:cNvSpPr>
          <p:nvPr/>
        </p:nvSpPr>
        <p:spPr bwMode="auto">
          <a:xfrm>
            <a:off x="3857625" y="464343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Ребенок-дежурный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500" y="2714625"/>
            <a:ext cx="3214688" cy="15573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071813" y="3071813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Место проведения группового сбора</a:t>
            </a: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2214563" y="214313"/>
            <a:ext cx="1557337" cy="2928937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143500" y="214313"/>
            <a:ext cx="1557338" cy="2928937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Выноска со стрелкой вниз 23"/>
          <p:cNvSpPr/>
          <p:nvPr/>
        </p:nvSpPr>
        <p:spPr>
          <a:xfrm rot="16200000">
            <a:off x="721519" y="2135981"/>
            <a:ext cx="1557338" cy="27146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07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Выноска со стрелкой вниз 24"/>
          <p:cNvSpPr/>
          <p:nvPr/>
        </p:nvSpPr>
        <p:spPr>
          <a:xfrm rot="5400000">
            <a:off x="6686550" y="2100263"/>
            <a:ext cx="1557338" cy="278606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07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Выноска со стрелкой вниз 25"/>
          <p:cNvSpPr/>
          <p:nvPr/>
        </p:nvSpPr>
        <p:spPr>
          <a:xfrm rot="10800000">
            <a:off x="2357438" y="3929063"/>
            <a:ext cx="1557337" cy="27146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Выноска со стрелкой вниз 26"/>
          <p:cNvSpPr/>
          <p:nvPr/>
        </p:nvSpPr>
        <p:spPr>
          <a:xfrm rot="10800000">
            <a:off x="2357438" y="3929063"/>
            <a:ext cx="1557337" cy="2786062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Выноска со стрелкой вниз 28"/>
          <p:cNvSpPr/>
          <p:nvPr/>
        </p:nvSpPr>
        <p:spPr>
          <a:xfrm rot="10800000">
            <a:off x="5072063" y="3929063"/>
            <a:ext cx="1557337" cy="278606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14563" y="571500"/>
            <a:ext cx="1500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Календари природы, погоды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86375" y="500063"/>
            <a:ext cx="1285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Модели недели, месяца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1500" y="3071813"/>
            <a:ext cx="1214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Правила группы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00875" y="3214688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Распорядок дня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428875" y="5429250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Экран поручений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43500" y="5214938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Другие дидактические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2565400"/>
            <a:ext cx="4714875" cy="1196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Приемы по организации выбора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центров активности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8888" y="836613"/>
            <a:ext cx="207486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643188"/>
            <a:ext cx="17145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0" y="2643188"/>
            <a:ext cx="17145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00" y="357188"/>
            <a:ext cx="17145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938" y="5084763"/>
            <a:ext cx="2160587" cy="92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50" y="4071938"/>
            <a:ext cx="17145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 flipV="1">
            <a:off x="6429375" y="836613"/>
            <a:ext cx="19589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</a:rPr>
              <a:t>Выставка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25" y="4143375"/>
            <a:ext cx="17145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1403350" y="98107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Подвижная игра «Поезд»</a:t>
            </a: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4071938" y="428625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Дорожка выбора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7286625" y="27146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Доска выбора</a:t>
            </a: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6215063" y="414337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Цветок выбора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4000500" y="5357813"/>
            <a:ext cx="165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Картогра</a:t>
            </a:r>
            <a:r>
              <a:rPr lang="ru-RU" sz="2000" b="1"/>
              <a:t>ф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1547813" y="4076700"/>
            <a:ext cx="1882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Инд. маршрутные листы</a:t>
            </a: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214313" y="2643188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Инд. листы выбора</a:t>
            </a:r>
          </a:p>
        </p:txBody>
      </p:sp>
      <p:sp>
        <p:nvSpPr>
          <p:cNvPr id="8210" name="Line 28"/>
          <p:cNvSpPr>
            <a:spLocks noChangeShapeType="1"/>
          </p:cNvSpPr>
          <p:nvPr/>
        </p:nvSpPr>
        <p:spPr bwMode="auto">
          <a:xfrm flipV="1">
            <a:off x="6300788" y="1700213"/>
            <a:ext cx="11509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29"/>
          <p:cNvSpPr>
            <a:spLocks noChangeShapeType="1"/>
          </p:cNvSpPr>
          <p:nvPr/>
        </p:nvSpPr>
        <p:spPr bwMode="auto">
          <a:xfrm flipV="1">
            <a:off x="4643438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2" name="Line 31"/>
          <p:cNvSpPr>
            <a:spLocks noChangeShapeType="1"/>
          </p:cNvSpPr>
          <p:nvPr/>
        </p:nvSpPr>
        <p:spPr bwMode="auto">
          <a:xfrm>
            <a:off x="4643438" y="37893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3" name="Line 32"/>
          <p:cNvSpPr>
            <a:spLocks noChangeShapeType="1"/>
          </p:cNvSpPr>
          <p:nvPr/>
        </p:nvSpPr>
        <p:spPr bwMode="auto">
          <a:xfrm flipH="1">
            <a:off x="3203575" y="378936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4" name="Line 33"/>
          <p:cNvSpPr>
            <a:spLocks noChangeShapeType="1"/>
          </p:cNvSpPr>
          <p:nvPr/>
        </p:nvSpPr>
        <p:spPr bwMode="auto">
          <a:xfrm>
            <a:off x="5724525" y="3789363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5" name="Line 34"/>
          <p:cNvSpPr>
            <a:spLocks noChangeShapeType="1"/>
          </p:cNvSpPr>
          <p:nvPr/>
        </p:nvSpPr>
        <p:spPr bwMode="auto">
          <a:xfrm flipH="1" flipV="1">
            <a:off x="2555875" y="1773238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6" name="Line 35"/>
          <p:cNvSpPr>
            <a:spLocks noChangeShapeType="1"/>
          </p:cNvSpPr>
          <p:nvPr/>
        </p:nvSpPr>
        <p:spPr bwMode="auto">
          <a:xfrm flipH="1">
            <a:off x="1979613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7" name="Line 37"/>
          <p:cNvSpPr>
            <a:spLocks noChangeShapeType="1"/>
          </p:cNvSpPr>
          <p:nvPr/>
        </p:nvSpPr>
        <p:spPr bwMode="auto">
          <a:xfrm>
            <a:off x="6948488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7.jpg"/>
          <p:cNvPicPr>
            <a:picLocks noChangeAspect="1"/>
          </p:cNvPicPr>
          <p:nvPr/>
        </p:nvPicPr>
        <p:blipFill>
          <a:blip r:embed="rId2" cstate="print"/>
          <a:srcRect r="10417"/>
          <a:stretch>
            <a:fillRect/>
          </a:stretch>
        </p:blipFill>
        <p:spPr>
          <a:xfrm>
            <a:off x="142844" y="714356"/>
            <a:ext cx="421484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630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42912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813" y="5214938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«Доска выбора»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1-й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младшей 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5" y="1000125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«Доска выбора»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младше-средней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6"/>
          <p:cNvSpPr txBox="1">
            <a:spLocks noChangeArrowheads="1"/>
          </p:cNvSpPr>
          <p:nvPr/>
        </p:nvSpPr>
        <p:spPr bwMode="auto">
          <a:xfrm>
            <a:off x="2214563" y="28575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Игра «Обруч»</a:t>
            </a:r>
          </a:p>
        </p:txBody>
      </p:sp>
      <p:sp>
        <p:nvSpPr>
          <p:cNvPr id="10243" name="TextBox 17"/>
          <p:cNvSpPr txBox="1">
            <a:spLocks noChangeArrowheads="1"/>
          </p:cNvSpPr>
          <p:nvPr/>
        </p:nvSpPr>
        <p:spPr bwMode="auto">
          <a:xfrm>
            <a:off x="3143250" y="428625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Волчок со стрелкой</a:t>
            </a:r>
          </a:p>
        </p:txBody>
      </p:sp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3857625" y="5715000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Предмет для устан. очередности</a:t>
            </a:r>
          </a:p>
        </p:txBody>
      </p:sp>
      <p:sp>
        <p:nvSpPr>
          <p:cNvPr id="10245" name="TextBox 20"/>
          <p:cNvSpPr txBox="1">
            <a:spLocks noChangeArrowheads="1"/>
          </p:cNvSpPr>
          <p:nvPr/>
        </p:nvSpPr>
        <p:spPr bwMode="auto">
          <a:xfrm>
            <a:off x="3857625" y="5357813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Инд. листы планирования</a:t>
            </a:r>
          </a:p>
        </p:txBody>
      </p:sp>
      <p:sp>
        <p:nvSpPr>
          <p:cNvPr id="10246" name="Прямоугольник 21"/>
          <p:cNvSpPr>
            <a:spLocks noChangeArrowheads="1"/>
          </p:cNvSpPr>
          <p:nvPr/>
        </p:nvSpPr>
        <p:spPr bwMode="auto">
          <a:xfrm>
            <a:off x="3500438" y="464343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Использование мяча</a:t>
            </a:r>
          </a:p>
        </p:txBody>
      </p:sp>
      <p:sp>
        <p:nvSpPr>
          <p:cNvPr id="10247" name="Прямоугольник 24"/>
          <p:cNvSpPr>
            <a:spLocks noChangeArrowheads="1"/>
          </p:cNvSpPr>
          <p:nvPr/>
        </p:nvSpPr>
        <p:spPr bwMode="auto">
          <a:xfrm>
            <a:off x="3571875" y="5000625"/>
            <a:ext cx="3500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«Телефонный разговор»</a:t>
            </a:r>
          </a:p>
        </p:txBody>
      </p:sp>
      <p:sp>
        <p:nvSpPr>
          <p:cNvPr id="10248" name="Прямоугольник 26"/>
          <p:cNvSpPr>
            <a:spLocks noChangeArrowheads="1"/>
          </p:cNvSpPr>
          <p:nvPr/>
        </p:nvSpPr>
        <p:spPr bwMode="auto">
          <a:xfrm>
            <a:off x="1928813" y="2500313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Пантомима</a:t>
            </a:r>
          </a:p>
        </p:txBody>
      </p:sp>
      <p:sp>
        <p:nvSpPr>
          <p:cNvPr id="10249" name="Прямоугольник 27"/>
          <p:cNvSpPr>
            <a:spLocks noChangeArrowheads="1"/>
          </p:cNvSpPr>
          <p:nvPr/>
        </p:nvSpPr>
        <p:spPr bwMode="auto">
          <a:xfrm>
            <a:off x="1357313" y="1785938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Выставка</a:t>
            </a:r>
          </a:p>
        </p:txBody>
      </p:sp>
      <p:sp>
        <p:nvSpPr>
          <p:cNvPr id="10250" name="Прямоугольник 30"/>
          <p:cNvSpPr>
            <a:spLocks noChangeArrowheads="1"/>
          </p:cNvSpPr>
          <p:nvPr/>
        </p:nvSpPr>
        <p:spPr bwMode="auto">
          <a:xfrm>
            <a:off x="1000125" y="142875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Вопросы</a:t>
            </a: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714625" y="3571875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План-схема группы</a:t>
            </a:r>
          </a:p>
        </p:txBody>
      </p:sp>
      <p:sp>
        <p:nvSpPr>
          <p:cNvPr id="10252" name="Прямоугольник 33"/>
          <p:cNvSpPr>
            <a:spLocks noChangeArrowheads="1"/>
          </p:cNvSpPr>
          <p:nvPr/>
        </p:nvSpPr>
        <p:spPr bwMode="auto">
          <a:xfrm>
            <a:off x="1714500" y="2143125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«Картинки»</a:t>
            </a:r>
          </a:p>
        </p:txBody>
      </p:sp>
      <p:sp>
        <p:nvSpPr>
          <p:cNvPr id="10253" name="Прямоугольник 34"/>
          <p:cNvSpPr>
            <a:spLocks noChangeArrowheads="1"/>
          </p:cNvSpPr>
          <p:nvPr/>
        </p:nvSpPr>
        <p:spPr bwMode="auto">
          <a:xfrm>
            <a:off x="2500313" y="3214688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Игра «Паровозик»</a:t>
            </a:r>
          </a:p>
        </p:txBody>
      </p:sp>
      <p:sp>
        <p:nvSpPr>
          <p:cNvPr id="10254" name="Прямоугольник 36"/>
          <p:cNvSpPr>
            <a:spLocks noChangeArrowheads="1"/>
          </p:cNvSpPr>
          <p:nvPr/>
        </p:nvSpPr>
        <p:spPr bwMode="auto">
          <a:xfrm>
            <a:off x="2928938" y="392906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«Дорожка выбора»</a:t>
            </a:r>
          </a:p>
        </p:txBody>
      </p:sp>
      <p:sp>
        <p:nvSpPr>
          <p:cNvPr id="10255" name="Прямоугольник 37"/>
          <p:cNvSpPr>
            <a:spLocks noChangeArrowheads="1"/>
          </p:cNvSpPr>
          <p:nvPr/>
        </p:nvSpPr>
        <p:spPr bwMode="auto">
          <a:xfrm>
            <a:off x="857250" y="142875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Приемы организации планирования детской деятельности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428625" y="1571625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14375" y="1928813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928688" y="2286000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143000" y="2643188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286125" y="5857875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1428750" y="3000375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1857375" y="3714750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143125" y="4071938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2357438" y="4429125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2643188" y="478631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857500" y="5143500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3071813" y="5500688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1643063" y="335756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502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Планирование проекта с детьми (групповой сбор)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организации развивающей среды в программе «Сообщество»</dc:title>
  <dc:creator>user</dc:creator>
  <cp:lastModifiedBy>User</cp:lastModifiedBy>
  <cp:revision>87</cp:revision>
  <dcterms:created xsi:type="dcterms:W3CDTF">2008-06-02T11:33:23Z</dcterms:created>
  <dcterms:modified xsi:type="dcterms:W3CDTF">2014-10-25T14:41:06Z</dcterms:modified>
</cp:coreProperties>
</file>