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2" r:id="rId3"/>
    <p:sldId id="26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09641F-2878-461D-8BEB-3E1903E86DE2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48C3AA-436A-4BFE-95D8-FB8542CEA2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Строение и функции волос</a:t>
            </a:r>
            <a:br>
              <a:rPr lang="ru-RU" dirty="0" smtClean="0"/>
            </a:br>
            <a:r>
              <a:rPr lang="ru-RU" dirty="0" smtClean="0"/>
              <a:t>Средства ухода за волосами</a:t>
            </a:r>
            <a:br>
              <a:rPr lang="ru-RU" dirty="0" smtClean="0"/>
            </a:br>
            <a:r>
              <a:rPr lang="ru-RU" dirty="0" smtClean="0"/>
              <a:t>История прически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08176"/>
            <a:ext cx="6400800" cy="73062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Васюкова 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828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Цели и задачи: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Систематизировать  знания детей о том, как заботиться  о своей гигиене и о своем здоровье . 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4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1390"/>
            <a:ext cx="9252518" cy="69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1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426"/>
            <a:ext cx="9211235" cy="690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46" y="-50426"/>
            <a:ext cx="9300881" cy="697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7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852"/>
            <a:ext cx="9278469" cy="695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9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86"/>
            <a:ext cx="9130553" cy="684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4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9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96" y="0"/>
            <a:ext cx="93404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882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Строение и функции волос Средства ухода за волосами История прически</vt:lpstr>
      <vt:lpstr>Цели и задачи:  Систематизировать  знания детей о том, как заботиться  о своей гигиене и о своем здоровье 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2015-02-23T08:18:12Z</dcterms:created>
  <dcterms:modified xsi:type="dcterms:W3CDTF">2015-04-23T13:03:58Z</dcterms:modified>
</cp:coreProperties>
</file>