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70" r:id="rId5"/>
    <p:sldId id="269" r:id="rId6"/>
    <p:sldId id="271" r:id="rId7"/>
    <p:sldId id="272" r:id="rId8"/>
    <p:sldId id="273" r:id="rId9"/>
    <p:sldId id="259" r:id="rId10"/>
    <p:sldId id="263" r:id="rId11"/>
    <p:sldId id="262" r:id="rId12"/>
    <p:sldId id="260" r:id="rId13"/>
    <p:sldId id="261" r:id="rId14"/>
    <p:sldId id="266" r:id="rId15"/>
    <p:sldId id="274" r:id="rId16"/>
    <p:sldId id="27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66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79AC15F-8E09-44A8-9FF5-2642621C92E9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2A3DCE-CB68-439F-A69B-B1892F244171}" type="slidenum">
              <a:rPr lang="ru-RU" smtClean="0"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AC15F-8E09-44A8-9FF5-2642621C92E9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A3DCE-CB68-439F-A69B-B1892F244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AC15F-8E09-44A8-9FF5-2642621C92E9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A3DCE-CB68-439F-A69B-B1892F244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5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AC15F-8E09-44A8-9FF5-2642621C92E9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A3DCE-CB68-439F-A69B-B1892F244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6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AC15F-8E09-44A8-9FF5-2642621C92E9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A3DCE-CB68-439F-A69B-B1892F244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AC15F-8E09-44A8-9FF5-2642621C92E9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A3DCE-CB68-439F-A69B-B1892F244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3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AC15F-8E09-44A8-9FF5-2642621C92E9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A3DCE-CB68-439F-A69B-B1892F244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3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AC15F-8E09-44A8-9FF5-2642621C92E9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A3DCE-CB68-439F-A69B-B1892F244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3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AC15F-8E09-44A8-9FF5-2642621C92E9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A3DCE-CB68-439F-A69B-B1892F244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8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AC15F-8E09-44A8-9FF5-2642621C92E9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A3DCE-CB68-439F-A69B-B1892F244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2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AC15F-8E09-44A8-9FF5-2642621C92E9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A3DCE-CB68-439F-A69B-B1892F244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8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79AC15F-8E09-44A8-9FF5-2642621C92E9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2A3DCE-CB68-439F-A69B-B1892F244171}" type="slidenum">
              <a:rPr lang="ru-RU" smtClean="0"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DSCF1068.JPG" TargetMode="External"/><Relationship Id="rId2" Type="http://schemas.openxmlformats.org/officeDocument/2006/relationships/hyperlink" Target="DSCF112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DSCF1097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DSCF1405.AVI" TargetMode="External"/><Relationship Id="rId2" Type="http://schemas.openxmlformats.org/officeDocument/2006/relationships/hyperlink" Target="&#1092;&#1086;&#1090;&#1086;%20&#1087;&#1090;&#1080;&#1094;&#1099;/P103060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P1010417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48708" y="112474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Экология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6406" y="404664"/>
            <a:ext cx="7559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</a:t>
            </a:r>
            <a:endParaRPr lang="ru-RU" sz="5400" b="1" cap="none" spc="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270" y="2130513"/>
            <a:ext cx="77690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Book Antiqua" pitchFamily="18" charset="0"/>
              </a:rPr>
              <a:t>Работа с </a:t>
            </a:r>
            <a:r>
              <a:rPr lang="ru-RU" sz="2800" b="1" dirty="0" smtClean="0">
                <a:solidFill>
                  <a:srgbClr val="006600"/>
                </a:solidFill>
                <a:latin typeface="Book Antiqua" pitchFamily="18" charset="0"/>
              </a:rPr>
              <a:t>семьёй </a:t>
            </a:r>
            <a:r>
              <a:rPr lang="ru-RU" sz="2800" b="1" dirty="0">
                <a:solidFill>
                  <a:srgbClr val="006600"/>
                </a:solidFill>
                <a:latin typeface="Book Antiqua" pitchFamily="18" charset="0"/>
              </a:rPr>
              <a:t>по экологическому просвещению-</a:t>
            </a:r>
          </a:p>
          <a:p>
            <a:pPr algn="ctr"/>
            <a:r>
              <a:rPr lang="ru-RU" sz="2800" dirty="0"/>
              <a:t>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важное и сложное направление педагогического процесса, которое определяет образование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ребёнка,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и требует систематичности и целенаправленности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64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918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6600"/>
                </a:solidFill>
                <a:latin typeface="Book Antiqua" pitchFamily="18" charset="0"/>
              </a:rPr>
              <a:t>Формирование личности ребенка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6600"/>
                </a:solidFill>
                <a:latin typeface="Book Antiqua" pitchFamily="18" charset="0"/>
              </a:rPr>
              <a:t>в семье –это двусторонний процесс: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не только взрослые влияют на поведение детей, мотивацию их поступков но и сами дошкольники оказывают не меньшее влияние на пап и мам, бабушек и дедушек.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Документы\1НАТАЛЬЯ\ДС №37\работа фото\лето2011\веселые  зверята\DSCF1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04050"/>
            <a:ext cx="4522828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Приоритетные темы</a:t>
            </a:r>
            <a:endParaRPr lang="ru-RU" sz="54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9490" y="2100040"/>
            <a:ext cx="3230421" cy="18330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04561" y="2272690"/>
            <a:ext cx="2654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Связь экологической проблемы со здоровьем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6528" y="4330798"/>
            <a:ext cx="3230421" cy="201622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5041" y="4348783"/>
            <a:ext cx="3230421" cy="20162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5040" y="2075525"/>
            <a:ext cx="3230421" cy="174231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99533" y="2553834"/>
            <a:ext cx="3155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Экология жилища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561" y="4509120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Экологически грамотное поведение природе и в быту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9533" y="4572065"/>
            <a:ext cx="29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Правильное сбалансированное питание в семье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558918" y="1268760"/>
            <a:ext cx="733434" cy="80676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779912" y="1421160"/>
            <a:ext cx="512441" cy="30879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92352" y="1421160"/>
            <a:ext cx="783704" cy="30879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80671" y="1263843"/>
            <a:ext cx="699897" cy="81659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0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узел 5"/>
          <p:cNvSpPr/>
          <p:nvPr/>
        </p:nvSpPr>
        <p:spPr>
          <a:xfrm>
            <a:off x="1403648" y="1124961"/>
            <a:ext cx="2376264" cy="1511297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11560" y="4644920"/>
            <a:ext cx="2842794" cy="16644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454354" y="0"/>
            <a:ext cx="2773830" cy="180882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6228185" y="1053172"/>
            <a:ext cx="2376262" cy="1654876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67544" y="2772711"/>
            <a:ext cx="2376264" cy="1639451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712057" y="2752771"/>
            <a:ext cx="2431943" cy="1659391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569563" y="4644920"/>
            <a:ext cx="2393299" cy="1537117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635896" y="5024229"/>
            <a:ext cx="2761456" cy="1501113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8-конечная звезда 13"/>
          <p:cNvSpPr/>
          <p:nvPr/>
        </p:nvSpPr>
        <p:spPr>
          <a:xfrm>
            <a:off x="3080014" y="2124640"/>
            <a:ext cx="3632043" cy="2520280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635896" y="2730720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Родители вместе с детьми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79912" y="334273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hlinkClick r:id="rId2" action="ppaction://hlinkfile"/>
              </a:rPr>
              <a:t>Походы, экскурсии, </a:t>
            </a:r>
            <a:r>
              <a:rPr lang="ru-RU" sz="2000" dirty="0" smtClean="0"/>
              <a:t>праздники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1487739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Обследование собственного дома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569563" y="1256906"/>
            <a:ext cx="1818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Выполнение домашних заданий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3094085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Сочинение экологических сказок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020272" y="2968623"/>
            <a:ext cx="1942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hlinkClick r:id="rId3" action="ppaction://hlinkfile"/>
              </a:rPr>
              <a:t>Совместный уход за животными и </a:t>
            </a:r>
            <a:r>
              <a:rPr lang="ru-RU" sz="2000" dirty="0" smtClean="0">
                <a:hlinkClick r:id="rId4" action="ppaction://hlinkfile"/>
              </a:rPr>
              <a:t>растениями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895839" y="4969288"/>
            <a:ext cx="2482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Участие в природоохранных акциях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008512" y="538599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Выставки совместных работ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712058" y="4969288"/>
            <a:ext cx="2108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Сбор природного материала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05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91264" cy="43204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Компоненты содержание экологического просвещения родителей</a:t>
            </a:r>
            <a:endParaRPr lang="ru-RU" sz="40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Познавательный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Целостный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Нормативный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Деятельностный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3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Форма работы с семьями по экологическому просвещению:</a:t>
            </a:r>
            <a:endParaRPr lang="ru-RU" sz="32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76917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Папки сезонной тематики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Буклеты с консультациями по проблемам экологического воспитания детей: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Консультации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для родителей по организации досуга детей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400" dirty="0" smtClean="0">
              <a:hlinkClick r:id="rId2" action="ppaction://hlinkfile"/>
            </a:endParaRPr>
          </a:p>
          <a:p>
            <a:r>
              <a:rPr lang="ru-RU" sz="2400" dirty="0" smtClean="0">
                <a:hlinkClick r:id="rId2" action="ppaction://hlinkfile"/>
              </a:rPr>
              <a:t>Родительские собрания экологической тематики:</a:t>
            </a:r>
            <a:endParaRPr lang="ru-RU" sz="2400" dirty="0" smtClean="0"/>
          </a:p>
          <a:p>
            <a:r>
              <a:rPr lang="ru-RU" sz="2400" dirty="0" smtClean="0">
                <a:hlinkClick r:id="rId3" action="ppaction://hlinkfile"/>
              </a:rPr>
              <a:t>Совместные с детьми развлечения</a:t>
            </a:r>
            <a:endParaRPr lang="ru-RU" sz="2400" dirty="0" smtClean="0"/>
          </a:p>
          <a:p>
            <a:r>
              <a:rPr lang="ru-RU" sz="2400" dirty="0" smtClean="0">
                <a:hlinkClick r:id="rId4" action="ppaction://hlinkfile"/>
              </a:rPr>
              <a:t>Кроссворды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о природе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Акции: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«Помоги птицам зимой»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«Посади дерево»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 с родителями\Для Натальи\DSCF03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F:\работа с родителями\Для Натальи\DSCF0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92"/>
            <a:ext cx="3995936" cy="3539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F:\работа с родителями\фото птицы\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45024"/>
            <a:ext cx="4139953" cy="3173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F:\работа с родителями\фото птицы\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789040"/>
            <a:ext cx="3830176" cy="3032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2837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Фото03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Администратор\Desktop\Фото0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283968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Администратор\Desktop\P10304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3"/>
            <a:ext cx="4283968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Администратор\Desktop\Фото03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98" y="3163280"/>
            <a:ext cx="4392488" cy="3694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781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259631" y="1772816"/>
            <a:ext cx="6998543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66FF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66FF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 внимание!</a:t>
            </a:r>
          </a:p>
        </p:txBody>
      </p:sp>
      <p:pic>
        <p:nvPicPr>
          <p:cNvPr id="66584" name="Picture 24" descr="bird4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8" y="1484784"/>
            <a:ext cx="11811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5" name="Picture 25" descr="bird4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1811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5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8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475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             </a:t>
            </a:r>
            <a:r>
              <a:rPr lang="ru-RU" smtClean="0"/>
              <a:t>       </a:t>
            </a:r>
            <a:endParaRPr lang="ru-RU" smtClean="0"/>
          </a:p>
          <a:p>
            <a:pPr marL="0" indent="0">
              <a:buNone/>
            </a:pP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Работа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 семьёй по экологическому просвещению и формированию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основ экологической культуры у детей и родителей.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3020" y="879103"/>
            <a:ext cx="206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</a:t>
            </a:r>
            <a:endParaRPr lang="ru-RU" sz="54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3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Актуальность:</a:t>
            </a:r>
          </a:p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сохранность окружающей природы: улиц, леса,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парка,пруда,реки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экологическое воспитание детей и родителей, создание позитивного образа чистого города.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5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формирование экологической компетентности и природоохранной деятельности родителей в улучшении качества окружающей среды и в деле воспитания детей.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4095" y="1515083"/>
            <a:ext cx="16716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6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</a:t>
            </a:r>
            <a:r>
              <a:rPr lang="en-US" sz="36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>
                <a:solidFill>
                  <a:sysClr val="windowText" lastClr="0000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9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Задачи </a:t>
            </a:r>
            <a:r>
              <a:rPr lang="ru-RU" sz="4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:</a:t>
            </a:r>
            <a:endParaRPr lang="ru-RU" sz="44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Подвести к пониманию важности проблемы взаимоотношения человека с природой и последствий деятельности человека в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ней: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Расширить представления родителей о том, что в природе ничто не исчезает бесследно и очень важно научить ребенка защищать природу, любить ее и уметь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охранять: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Повысить уровень экологической культуры и информированности родителей о проблеме обращения с отходами с помощью информационных сообщений.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Побудить интерес к созданию благоприятной окружающей среды города и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микрорайона: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Формировать детско-родительские отношения в духе воспитания интереса и экологически правильного поведения в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природе</a:t>
            </a:r>
            <a:r>
              <a:rPr lang="ru-RU" sz="2000" dirty="0"/>
              <a:t>: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Учить родителей на личном примере относиться к природе бережно, охранять и защищать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ее: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713387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посильное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участие родителей в экологическом образовании детей;</a:t>
            </a:r>
          </a:p>
          <a:p>
            <a:pPr lvl="0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непосредственное участие родителей и детей в организации различных экологических мероприятий;</a:t>
            </a:r>
          </a:p>
          <a:p>
            <a:pPr lvl="0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повышение уровня знаний у родителей и детей об экологии родного города, охране природы.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91680" y="34705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Ожидаемые 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5657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Перспективный</a:t>
            </a:r>
            <a:r>
              <a:rPr lang="ru-RU" sz="400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план проекта.</a:t>
            </a:r>
            <a:br>
              <a:rPr lang="ru-RU" sz="400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159876"/>
              </p:ext>
            </p:extLst>
          </p:nvPr>
        </p:nvGraphicFramePr>
        <p:xfrm>
          <a:off x="539552" y="1412776"/>
          <a:ext cx="8229600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6347048"/>
              </a:tblGrid>
              <a:tr h="1146408">
                <a:tc>
                  <a:txBody>
                    <a:bodyPr/>
                    <a:lstStyle/>
                    <a:p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октябрь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1.Провести родительское собрание с целью привлечения родителей к участию в проекте. 2.Провести беседу с родителями с предварительным анкетированием на тему «Берегите природу».</a:t>
                      </a:r>
                    </a:p>
                    <a:p>
                      <a:pPr lvl="0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3.Создать семейные архивы «Отдыхаем, не вредя!» (семейные фотографии – отдых на природе: парк, лес, на даче).</a:t>
                      </a:r>
                    </a:p>
                    <a:p>
                      <a:pPr lvl="0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4.Групповые экскурсии с детьми и родителями по городу «Клуб выходного дня».</a:t>
                      </a:r>
                    </a:p>
                    <a:p>
                      <a:pPr lvl="0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5.Оформить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фотостенды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группах «Природа нашего города».</a:t>
                      </a:r>
                    </a:p>
                    <a:p>
                      <a:pPr lvl="0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6.Привлечь родителей к созданию стенгазеты, посвященной охране природы.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1.Провести консультацию «Мусор-проблема №1». С помощью этой темы мы хотим донести до родителей, насколько важна эта проблема в нашем городе. Рассказать о способах переработки мусора, о возможностях его вторичного использования. Показать на примерах, какой ущерб наносят отходы городу.</a:t>
                      </a:r>
                    </a:p>
                    <a:p>
                      <a:pPr lvl="0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2.Создать совместно с родителями рекламные листовки для мусорных урн типа: «Пусть город будет чистым!» «Отдай мне мусор!» и т.п.</a:t>
                      </a:r>
                    </a:p>
                    <a:p>
                      <a:pPr lvl="0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3.провести совместно с детьми и родителями экологические экскурсии по городу.</a:t>
                      </a:r>
                    </a:p>
                    <a:p>
                      <a:pPr lvl="0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4.Привлечь родителей к пополнению уголка природы в группе.</a:t>
                      </a:r>
                    </a:p>
                    <a:p>
                      <a:pPr lvl="0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Создать буклет для родителей: «Куда деть мусор?» – информировать взрослых о том, куда можно сдать в нашем городе промышленные отходы для переработки.</a:t>
                      </a:r>
                    </a:p>
                  </a:txBody>
                  <a:tcPr>
                    <a:noFill/>
                  </a:tcPr>
                </a:tc>
              </a:tr>
              <a:tr h="566112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1.«Экологический десант» – провести совместно с родителями и детьми прогулки по городу с целью сбора пластика.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2.Домашнее задание для родителей «Отходы как ресурс» (привлечение к сбору пластиковых отходов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3.C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овместное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проведение Новогоднего утренника.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1.Подготовить информационную страничку для родительского уголка: «Вода – источник жизни!» В сообщении мы хотим напомнить взрослым о том, как важна проблема сбережения наших водных ресурсов. Мало того, что в некоторых населенных пунктах остро стоит проблема с питьевой водой (ее не хватает, либо очень низкое качество), но она еще и является местом обитания множества растений и живых организмов.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2.Изготовить совместно с детьми памятки для родителей «Долой мусор!», «Не бросайте мусор, где попало!»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3.«Экологический десант» – привлечь родителей к сбору пластиковых отходов.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для родителей на лучшую листовку на тему «Сделаем наш город чище».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4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614024"/>
              </p:ext>
            </p:extLst>
          </p:nvPr>
        </p:nvGraphicFramePr>
        <p:xfrm>
          <a:off x="395536" y="836712"/>
          <a:ext cx="82296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6491064"/>
              </a:tblGrid>
              <a:tr h="370840">
                <a:tc>
                  <a:txBody>
                    <a:bodyPr/>
                    <a:lstStyle/>
                    <a:p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1.Провести консультацию для родителей «Играя, познаем природу». Мы хотим рассказать, как с помощью игр экологической направленности учить детей беречь и охранять природу, дать несколько примеров игр.</a:t>
                      </a:r>
                    </a:p>
                    <a:p>
                      <a:pPr lvl="0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2.Провести конкурс для родителей на лучшую экологическую игру для детей.</a:t>
                      </a:r>
                    </a:p>
                    <a:p>
                      <a:pPr lvl="0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3.Оформить передвижную папку для родительского уголка</a:t>
                      </a:r>
                      <a:r>
                        <a:rPr lang="ru-RU" sz="10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«Люби и охраняй окружающую природу».</a:t>
                      </a:r>
                    </a:p>
                    <a:p>
                      <a:pPr lvl="0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4.Изготовить фотоальбом из семейных архивов «Как мы отдыхаем на природе (даче, в лесу и пр.).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1.«Клуб выходного дня» – выступление родителей на тему «Дом, в котором мы живем». С помощью этой беседы мы хотели бы выяснить у родителей, как выглядит их придомовая территория, как выглядят их подъезды, что они делают для того, чтобы улучшить их внешний вид, и делают ли вообще? Что могли бы или хотели бы сделать для улучшения придомовых территорий?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2.«Экологический десант» -привлечь родителей к сбору пластиковых отходов. 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3.Провести совместно с родителями экологические прогулки по городу.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4.Домашнее задание – придумать сказки, частушки,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речевки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экологические темы.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5.Конкурс рисунков для родителей и детей на тему «Мой красивый, чистый город!»</a:t>
                      </a:r>
                    </a:p>
                    <a:p>
                      <a:endParaRPr lang="ru-RU" sz="10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1.Прогулка-наблюдение на тему «Весна пришла. А город чистый?»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2.Провести беседу с родителями на тему «Животные в городе». У многих из нас есть домашние животные, и весной, на газонах, мы видим остатки их жизнедеятельности. Все это выглядит ужасно. Мы бы хотели поинтересоваться у родителей, как они относятся к этой проблеме, и что, по их мнению, можно было бы сделать.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3.«Экологический десант» – совместно с родителями провести субботник по уборке территории детского сада.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4.Подготовка буклета «А знаете ли вы, что...»(Как долго разлагается различный мусор: бумага, стекло, пластик).</a:t>
                      </a:r>
                    </a:p>
                    <a:p>
                      <a:endParaRPr lang="ru-RU" sz="10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1.Провести беседу с родителями на тему «Огонь – беда для леса!» Скоро начнется лето, и все мы поедем отдыхать за город. Но все ли мы знаем, как правильно вести себя в лесу? С помощью этого сообщения мы бы хотим предупредить родителей о том, какой вред может нанести природе случайно забытый костер, брошенная сигарета и т.д.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2.Акция «Посади дерево»– провести субботник с родителями по озеленению территории детского сада.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3.Изготовить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фотостенд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 фотографий о субботнике «Вот как стало зелено!».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4.Подготовить и провести экологический праздник для детей с участием родителей. 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5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266" y="2080702"/>
            <a:ext cx="8399174" cy="305720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экологическое просвещение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(предоставление экологической информации и её анализа);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совместная деятельность с детьми.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8962" y="1196752"/>
            <a:ext cx="60045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родителями-это</a:t>
            </a:r>
            <a:endParaRPr lang="ru-RU" sz="36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2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</Template>
  <TotalTime>257</TotalTime>
  <Words>1184</Words>
  <Application>Microsoft Office PowerPoint</Application>
  <PresentationFormat>Экран (4:3)</PresentationFormat>
  <Paragraphs>118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экология</vt:lpstr>
      <vt:lpstr>Экология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Перспективный план проекта. </vt:lpstr>
      <vt:lpstr>Презентация PowerPoint</vt:lpstr>
      <vt:lpstr>Презентация PowerPoint</vt:lpstr>
      <vt:lpstr>Презентация PowerPoint</vt:lpstr>
      <vt:lpstr>Приоритетные темы</vt:lpstr>
      <vt:lpstr>Презентация PowerPoint</vt:lpstr>
      <vt:lpstr>Компоненты содержание экологического просвещения родителей</vt:lpstr>
      <vt:lpstr>Форма работы с семьями по экологическому просвещению:</vt:lpstr>
      <vt:lpstr>Презентация PowerPoint</vt:lpstr>
      <vt:lpstr>Презентация PowerPoint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</dc:title>
  <dc:creator>Дмитрий Каленюк</dc:creator>
  <cp:lastModifiedBy>User</cp:lastModifiedBy>
  <cp:revision>36</cp:revision>
  <dcterms:created xsi:type="dcterms:W3CDTF">2012-03-21T06:56:12Z</dcterms:created>
  <dcterms:modified xsi:type="dcterms:W3CDTF">2013-11-07T11:18:41Z</dcterms:modified>
</cp:coreProperties>
</file>