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28B"/>
    <a:srgbClr val="A1A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мотреть онлайн Фотографии звездного неб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66" y="0"/>
            <a:ext cx="920945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1461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4600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sz="5500" dirty="0" smtClean="0">
                <a:solidFill>
                  <a:schemeClr val="bg1">
                    <a:lumMod val="95000"/>
                  </a:schemeClr>
                </a:solidFill>
              </a:rPr>
              <a:t>Космические дали</a:t>
            </a:r>
            <a:r>
              <a:rPr lang="ru-RU" sz="4600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ru-RU" sz="4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725144"/>
            <a:ext cx="4496544" cy="1752600"/>
          </a:xfrm>
        </p:spPr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Жданова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8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4AUTO.RU : паздравляю все человечество с 55летием космической эры! ура, товарищи!, страниц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5289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Первый искусственный спутник Земли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6416" y="5805264"/>
            <a:ext cx="370384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3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кончался космонавт Александр Серебров &quot; Питер-Питер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136904" cy="61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197610"/>
            <a:ext cx="8075240" cy="6603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Белка и Стрелка –первые собаки побывавшие в космосе.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8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0.liveinternet.ru/images/attach/c/8/99/678/99678888_51586775167d19219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68280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s.i.uol.com.br/album/110412_gagarin_f_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 t="196" r="24877" b="-196"/>
          <a:stretch/>
        </p:blipFill>
        <p:spPr bwMode="auto">
          <a:xfrm>
            <a:off x="4863469" y="24516"/>
            <a:ext cx="4280531" cy="67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zero-g.fortis-watches.com/cache/http--static.flickr.com-8225-8421320533_b87c1181df-700x1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"/>
            <a:ext cx="4881581" cy="62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6261428"/>
            <a:ext cx="4424381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Юрий Алексеевич Гагарин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12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03" y="0"/>
            <a:ext cx="91223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nk.cominformua.com/media/k2/items/cache/5ff2da698b3b76e8cdb9d0576e73d737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0"/>
          <a:stretch/>
        </p:blipFill>
        <p:spPr bwMode="auto">
          <a:xfrm>
            <a:off x="21603" y="9205"/>
            <a:ext cx="4804593" cy="54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42690"/>
            <a:ext cx="8820472" cy="9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Герман Степанович Титов                 Валентина Владимировна     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Терешкова</a:t>
            </a:r>
            <a:endParaRPr lang="ru-RU" sz="2400" dirty="0"/>
          </a:p>
        </p:txBody>
      </p:sp>
      <p:pic>
        <p:nvPicPr>
          <p:cNvPr id="3076" name="Picture 4" descr="http://allrus.me/wp-content/uploads/2013/10/Valentina-Tereshkova-1-5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11" y="9205"/>
            <a:ext cx="4527904" cy="54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звучия Души - Блог - Страница 10 - Привет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0" y="64682"/>
            <a:ext cx="9030924" cy="66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Звездное небо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66327"/>
            <a:ext cx="1316182" cy="7598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вега - Всемирная схемотехн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/>
          <a:stretch/>
        </p:blipFill>
        <p:spPr bwMode="auto">
          <a:xfrm>
            <a:off x="92538" y="3183243"/>
            <a:ext cx="4573025" cy="31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лассный ВEСТНИК Скоро каникулы! . Поздравление сисадмин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/>
          <a:stretch/>
        </p:blipFill>
        <p:spPr bwMode="auto">
          <a:xfrm>
            <a:off x="4788024" y="1654392"/>
            <a:ext cx="4242332" cy="31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интересное Записи с меткой интересное Дневник Apelsinka-66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8" y="76922"/>
            <a:ext cx="4586748" cy="30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Полярная звезда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61456"/>
            <a:ext cx="8219256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Сириус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Вега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Самые крупные звезды                                       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Легенды и мифы звездного не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674"/>
            <a:ext cx="7848872" cy="62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165304"/>
            <a:ext cx="7962056" cy="8249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Созвездия Малой и Большой Медведицы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4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19256" cy="680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Малая медведица как най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405"/>
            <a:ext cx="7440762" cy="663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01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111932"/>
            <a:ext cx="8435280" cy="62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Константин Эдуардович Циолковский</a:t>
            </a:r>
            <a:endParaRPr lang="ru-RU" dirty="0"/>
          </a:p>
        </p:txBody>
      </p:sp>
      <p:pic>
        <p:nvPicPr>
          <p:cNvPr id="6146" name="Picture 2" descr="Запрос на скачивание Презентация циолковский константин эдуардович : доступен на файловом сервере 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4992489" cy="59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0850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Ролики из категории &quot;Мультфильмы про космос&quot; - Фильмы о космос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67972"/>
            <a:ext cx="8100392" cy="65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4664"/>
            <a:ext cx="6624736" cy="692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Наблюдение в телескоп за звездами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учар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4" y="89040"/>
            <a:ext cx="8875552" cy="66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8" y="188640"/>
            <a:ext cx="699512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Музей космонавтики в Калуге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748653"/>
          </a:xfrm>
          <a:prstGeom prst="rect">
            <a:avLst/>
          </a:prstGeom>
          <a:solidFill>
            <a:srgbClr val="A1A3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Великие изобретатели &quot; Мир Развлечений на AltF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85725"/>
            <a:ext cx="5359955" cy="66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1" y="6021287"/>
            <a:ext cx="5359956" cy="727365"/>
          </a:xfrm>
          <a:prstGeom prst="rect">
            <a:avLst/>
          </a:prstGeom>
          <a:solidFill>
            <a:srgbClr val="8182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949280"/>
            <a:ext cx="8003232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Сергей Павлович Королев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7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66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«Космические дали»</vt:lpstr>
      <vt:lpstr>Звездное небо</vt:lpstr>
      <vt:lpstr>Полярная звезда 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космонавтики в Калуге</vt:lpstr>
      <vt:lpstr>Презентация PowerPoint</vt:lpstr>
      <vt:lpstr>Первый искусственный спутник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«Космические дали»</dc:title>
  <dc:creator>дом</dc:creator>
  <cp:lastModifiedBy>дом</cp:lastModifiedBy>
  <cp:revision>9</cp:revision>
  <dcterms:created xsi:type="dcterms:W3CDTF">2015-04-08T17:14:52Z</dcterms:created>
  <dcterms:modified xsi:type="dcterms:W3CDTF">2015-04-13T17:19:35Z</dcterms:modified>
</cp:coreProperties>
</file>