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5;&#1072;&#1084;&#1103;&#1090;&#1082;&#1072;%20&#1076;&#1083;&#1103;%20&#1056;&#1086;&#1076;&#1080;&#1090;&#1077;&#1083;&#1077;&#1081;.docx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&#1050;&#1086;&#1085;&#1089;&#1091;&#1083;&#1100;&#1090;&#1072;&#1094;&#1080;&#1103;%20&#1076;&#1083;&#1103;%20&#1088;&#1086;&#1076;&#1080;&#1090;&#1077;&#1083;&#1077;&#1081;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76;&#1080;&#1076;.&#1080;&#1075;&#1088;&#1099;%20&#1087;&#1086;%20&#1087;&#1076;&#1076;.docx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ayun-school.com/articles/a3-5/Stihi-i-zagadki-dla-detei/zagadki-o-pravilah-dorognogo-dvigeniya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-ru.qwertygame.com/5289/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obrgames.ru/game_pdd.html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74;%20&#1089;&#1090;&#1088;&#1072;&#1085;&#1077;%20&#1076;&#1086;&#1088;&#1086;&#1078;&#1085;&#1099;&#1093;%20&#1079;&#1085;&#1072;&#1082;&#1086;&#1074;.pptx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4.1.2.jpg.htm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8.xml"/><Relationship Id="rId7" Type="http://schemas.openxmlformats.org/officeDocument/2006/relationships/slide" Target="slide1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17.xml"/><Relationship Id="rId5" Type="http://schemas.openxmlformats.org/officeDocument/2006/relationships/slide" Target="slide11.xml"/><Relationship Id="rId10" Type="http://schemas.openxmlformats.org/officeDocument/2006/relationships/slide" Target="slide16.xml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260648"/>
            <a:ext cx="770485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Формирование опыта безопасного поведения на дороге у дошкольников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Picture 2" descr="C:\Users\эльдорадо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76872"/>
            <a:ext cx="4032448" cy="302433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1187624" y="5949280"/>
            <a:ext cx="6911828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Выполнила: Соболева Л.И.  Воспитатель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ДОУ№16 г.Отрадный</a:t>
            </a:r>
            <a:endParaRPr lang="ru-RU" sz="2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Ваш ребенок должен знать и строго выполнять определенные правила: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Ходить по тротуару следует с правой стороны.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Прежде чем перейти дорогу, надо убедиться, что транспорта нет, посмотрев налево и направо, затем можно двигаться.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Переходить дорогу полагается только шагом.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подчиняться сигналу светофора.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транспорте нужно вести себя спокойно, разговаривать тихо, держаться за руку взрослого (и поручни), чтобы не упасть.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Нельзя высовываться из окна автобуса, троллейбуса, высовывать в окно руки.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Входить в транспорт и выходить из него можно, только когда он стоит.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Играть можно только во дворе.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84368" y="609329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Памятка родителям по ПДД «Все начинается с малого»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79512" y="188640"/>
            <a:ext cx="97840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нта лицом вниз 6">
            <a:hlinkClick r:id="rId3" action="ppaction://hlinkfile"/>
          </p:cNvPr>
          <p:cNvSpPr/>
          <p:nvPr/>
        </p:nvSpPr>
        <p:spPr>
          <a:xfrm>
            <a:off x="899592" y="2060848"/>
            <a:ext cx="6840760" cy="6126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file"/>
              </a:rPr>
              <a:t>«Все начинается с малого»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105835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Консультация: « Как выработать навыки безопасного поведения на улице»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251520" y="321297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нта лицом вниз 10"/>
          <p:cNvSpPr/>
          <p:nvPr/>
        </p:nvSpPr>
        <p:spPr>
          <a:xfrm>
            <a:off x="1115616" y="4869160"/>
            <a:ext cx="6768752" cy="1440160"/>
          </a:xfrm>
          <a:prstGeom prst="ribbon">
            <a:avLst>
              <a:gd name="adj1" fmla="val 3225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file"/>
              </a:rPr>
              <a:t>«Как </a:t>
            </a:r>
            <a:r>
              <a:rPr lang="ru-RU" dirty="0" smtClean="0">
                <a:hlinkClick r:id="rId4" action="ppaction://hlinkfile"/>
              </a:rPr>
              <a:t>выработать навыки безопасного </a:t>
            </a:r>
            <a:r>
              <a:rPr lang="ru-RU" dirty="0" smtClean="0">
                <a:hlinkClick r:id="rId4" action="ppaction://hlinkfile"/>
              </a:rPr>
              <a:t>поведения на улице»</a:t>
            </a:r>
            <a:endParaRPr lang="ru-RU" dirty="0"/>
          </a:p>
        </p:txBody>
      </p:sp>
      <p:pic>
        <p:nvPicPr>
          <p:cNvPr id="20482" name="Picture 2" descr="C:\Users\эльдорадо\Desktop\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908720"/>
            <a:ext cx="2581275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18864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67544" y="1268760"/>
            <a:ext cx="8136904" cy="1440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file"/>
              </a:rPr>
              <a:t>Дидактические игры с детьми </a:t>
            </a:r>
            <a:endParaRPr lang="ru-RU" dirty="0"/>
          </a:p>
        </p:txBody>
      </p:sp>
      <p:pic>
        <p:nvPicPr>
          <p:cNvPr id="15362" name="Picture 2" descr="C:\Users\эльдорадо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996952"/>
            <a:ext cx="4752528" cy="2808312"/>
          </a:xfrm>
          <a:prstGeom prst="rect">
            <a:avLst/>
          </a:prstGeom>
          <a:solidFill>
            <a:srgbClr val="0070C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                      Загадки по ПДД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539552" y="33265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6" name="Picture 2" descr="C:\Users\эльдорадо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44824"/>
            <a:ext cx="2376264" cy="2899023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3779912" y="2636912"/>
            <a:ext cx="4392488" cy="14653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Загадки</a:t>
            </a:r>
            <a:r>
              <a:rPr lang="en-US" dirty="0" smtClean="0">
                <a:hlinkClick r:id="rId4"/>
              </a:rPr>
              <a:t>http://www.bayun-school.com/articles/a3-5/Stihi-i-zagadki-dla-detei/zagadki-o-pravilah-dorognogo-dvigeniya.html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Детская игра по ПДД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95536" y="18864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ертикальный свиток 4">
            <a:hlinkClick r:id="rId3"/>
          </p:cNvPr>
          <p:cNvSpPr/>
          <p:nvPr/>
        </p:nvSpPr>
        <p:spPr>
          <a:xfrm>
            <a:off x="1403648" y="1340768"/>
            <a:ext cx="6264696" cy="229512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Учимся играя</a:t>
            </a:r>
            <a:endParaRPr lang="ru-RU" sz="4000" dirty="0"/>
          </a:p>
        </p:txBody>
      </p:sp>
      <p:pic>
        <p:nvPicPr>
          <p:cNvPr id="17410" name="Picture 2" descr="C:\Users\эльдорадо\Desktop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365104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Играем вместе с ребенком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67544" y="18864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руглая лента лицом вверх 5">
            <a:hlinkClick r:id="rId3"/>
          </p:cNvPr>
          <p:cNvSpPr/>
          <p:nvPr/>
        </p:nvSpPr>
        <p:spPr>
          <a:xfrm>
            <a:off x="683568" y="1700808"/>
            <a:ext cx="7920880" cy="1839072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Играем вместе с детьми</a:t>
            </a:r>
            <a:endParaRPr lang="ru-RU" sz="2400" dirty="0"/>
          </a:p>
        </p:txBody>
      </p:sp>
      <p:pic>
        <p:nvPicPr>
          <p:cNvPr id="18434" name="Picture 2" descr="C:\Users\эльдорадо\Desktop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717032"/>
            <a:ext cx="2085975" cy="2190750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В стране дорожных знаков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14282" y="21429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руглая лента лицом вниз 5">
            <a:hlinkClick r:id="rId3" action="ppaction://hlinkpres?slideindex=1&amp;slidetitle="/>
          </p:cNvPr>
          <p:cNvSpPr/>
          <p:nvPr/>
        </p:nvSpPr>
        <p:spPr>
          <a:xfrm>
            <a:off x="1000100" y="1285860"/>
            <a:ext cx="6858048" cy="1857388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 стране дорожных знаков</a:t>
            </a:r>
            <a:endParaRPr lang="ru-RU" sz="2000" dirty="0"/>
          </a:p>
        </p:txBody>
      </p:sp>
      <p:pic>
        <p:nvPicPr>
          <p:cNvPr id="1026" name="Picture 2" descr="http://im0-tub-ru.yandex.net/i?id=295347722-2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3643314"/>
            <a:ext cx="3357586" cy="214314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642918"/>
            <a:ext cx="73811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ИГРА «Назови правильно»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357158" y="35716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нта лицом вниз 6">
            <a:hlinkClick r:id="rId3" action="ppaction://hlinkfile"/>
          </p:cNvPr>
          <p:cNvSpPr/>
          <p:nvPr/>
        </p:nvSpPr>
        <p:spPr>
          <a:xfrm>
            <a:off x="928662" y="3143248"/>
            <a:ext cx="7643866" cy="142876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НАЗОВИ ПРАВИЛЬНО</a:t>
            </a:r>
            <a:endParaRPr lang="ru-RU" dirty="0"/>
          </a:p>
        </p:txBody>
      </p:sp>
      <p:pic>
        <p:nvPicPr>
          <p:cNvPr id="8" name="Picture 2" descr="C:\Users\эльдорадо\Desktop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1285860"/>
            <a:ext cx="2085975" cy="2190750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Спасибо за внимание!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458" name="Picture 2" descr="C:\Users\эльдорадо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780928"/>
            <a:ext cx="424847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Актуальность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Актуальность связана с тем, что у детей дошкольного возраста отсутствует та защитная психологическая реакция на дорожную обстановку, которая свойственна взрослым. Их жажда знаний, желание постоянно открывать что-то новое часто ставит ребёнка перед реальными опасностями, в частности, на улицах. Дети – самая уязвимая категория участников дорожного движения. Максимально защитить их от возможной беды – обязанность родителей и воспитателей.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Предупреждение детского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транспортного травматизма, посредством включения родителей воспитанников в образовательную деятельность на основе активного взаимодействия, направленного на расширение и закрепление знаний воспитанников и их родителей о правилах дорожного движения. 	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404664"/>
            <a:ext cx="53067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1.Активизировать работу педагогов по пропаганде правил дорожного движения и безопасного образа жизни среди родителей группы;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 Наладить партнёрские взаимоотношения педагогов и родителей;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3.Создавать условия для сознательного изучения детьми Правил дорожного движения;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4.Развитие у детей способности к предвидению возможной опасности в конкретно меняющейся ситуации и построению адекватного безопасного поведения.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Вырабатывать у дошкольников привычку правильно вести себя на дорогах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Воспитывать в детях грамотных пешеходов. </a:t>
            </a:r>
            <a:r>
              <a:rPr lang="ru-RU" dirty="0" smtClean="0"/>
              <a:t>	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1555" y="404664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Условия и причины возникновения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дтп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с дошкольниками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Рекомендации родителям младших дошкольников( что должен знать малыш)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Рекомендации родителям старших дошкольников ( что должен знать малыш)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Памятка родителям по ПДД «Все начинается с малого»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Консультация: « Как выработать навыки безопасного поведения на улице»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Дидактические игры с детьми по ПДД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Загадки по ПДД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Детская игра по ПДД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Играем вместе с ребенком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Мультимедийная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 игра « В стране дорожных знаков»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Игра «Назови правильно»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91815" y="0"/>
            <a:ext cx="41603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Содержание: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Условия: 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Самостоятельное (без взрослых) нахождение на улице и в жилой зоне, во дворах, на тротуарах, возле гаражей. Дошкольники, оказавшиеся на проезжей части без сопровождения взрослых, попадают в ДТП по причине того, что они не могут самостоятельно ориентироваться в пространстве и не осознают опасности транспортных средств. 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Халатное отношение взрослых, находящихся на улице с детьми (оставление без присмотра дошкольников, детских колясок с грудными детьми на тротуаре, проезжей части, возле магазинов и т.д.) 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Переход проезжей части взрослыми с детьми в неустановленном месте и другие нарушения правил дорожного движения 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Недержание детей за руку при переходе дороги и в местах, где имеется движение автомобилей (в жилой зоне, во дворах, на тротуарах и т.д.). В таких случаях ДТП может произойти на глазах у взрослых, которые предоставили детям самостоятельность.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Причиной гибели и ранений детей – пассажиров в салоне автомобиля может стать нахождение ребёнка до 12 лет на переднем сидении, на руках у взрослых или отсутствие ремней безопасности, детских удерживающих устройств и другие нарушения ПДД, совершаемые взрослыми.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04664"/>
            <a:ext cx="882047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Условия и причины возникновения </a:t>
            </a: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дтп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 дошкольниками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684584" y="2606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251520" y="188640"/>
            <a:ext cx="97840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Причины: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Самостоятельный переход проезжей части в неустановленном месте, т.е. вне пешеходного перехода.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самая распространённая причина наездов на детей – пешеходов, которые переходят дорогу, не понимая опасности движущегося транспорта. Подавляющее большинство несчастных случаев с дошкольниками возникает в так называемых обманчивых ситуациях, когда им кажется, что опасности нет и они успеют перейти дорогу вне пешеходного перехода. Однако в силу возрастных и психофизиологических особенностей дети не могут этого сделать. Дети считают, что если они видят автомобиль, то и водитель видит его и успеет остановиться.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Выход на проезжую часть из-за сооружений, стоящих транспортных средств, зелёных насаждений, и других препятствий, затрудняющих обзор.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Неподчинение сигналам светофора.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Незнание правил перехода перекрёстка.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Движение детей по проезжей части при наличии тротуара.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Неправильный выбор места перехода проезжей части при высадке из маршрутного транспорта.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Игры детей на проезжей части.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0"/>
            <a:ext cx="7200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Рекомендации родителям младших дошкольников( что должен знать малыш)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 родителям младших дошкольников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Ваш ребенок должен играть только во дворе под вашим наблюдением и знать: на дорогу выходить нельзя!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запугивайте ребенка, а наблюдайте вместе с ним и, используя ситуации на дороге, улице, во дворе, объясняйте, что происходит с транспортом, пешеходами.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Развивайте у ребенка зрительную память, внимание. Для этого создавайте игровые ситуации дома. Закрепляйте в рисунках впечатления от увиденного.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этом возрасте ваш малыш должен знать: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дорогу выходить нельзя;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дорогу переходить можно только со взрослым, держась за руку, вырываться нельзя;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переходить дорогу надо по переходу спокойным шагом;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пешеходы – люди, которые идут по улице;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когда мы едем в автобусе, троллейбусе, трамвае, нас называют пассажирами;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машины бывают разные – это транспорт. Машинами управляют шоферы (водители). Для машин (транспорта) предназначено шоссе (дорога, мостовая);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когда мы едем в транспорте, нельзя высовываться из окна, надо держаться за руку мамы, папы, или поручень;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чтобы был порядок на дороге, чтобы не было аварий, чтобы пешеход не попал под машину, надо подчиняться сигналу светофора: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^ Красный свет – движенья нет. А зеленый говорит: “Проходите, путь открыт!”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395536" y="18864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Рекомендации родителям старших дошкольников ( что должен знать малыш)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 родителям старших дошкольников: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Воспитывайте у ребенка привычку быть внимательным на улице, осторожным и осмотрительным.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-Наблюдайте за ситуациями на улице, дороге, за пешеходами и транспортом, светофором и обязательно обсуждайте с ребенком увиденное.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-Почитайте ребенку стихотворение по теме и обязательно побеседуйте с ним о прочитанном.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-На прогулке, по дороге в детский сад и домой закрепляйте знания, полученные ранее.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-Чаще задавайте ребенку проблемные вопросы, беседуйте с ним, обращайте внимание на свои действия (почему вы остановились перед переходом, почему именно в этом месте и т. д.).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51520" y="26064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756</Words>
  <Application>Microsoft Office PowerPoint</Application>
  <PresentationFormat>Экран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Актуальность </vt:lpstr>
      <vt:lpstr>Слайд 3</vt:lpstr>
      <vt:lpstr>Слайд 4</vt:lpstr>
      <vt:lpstr>Слайд 5</vt:lpstr>
      <vt:lpstr> </vt:lpstr>
      <vt:lpstr>Слайд 7</vt:lpstr>
      <vt:lpstr>Рекомендации родителям младших дошкольников( что должен знать малыш) </vt:lpstr>
      <vt:lpstr>Рекомендации родителям старших дошкольников ( что должен знать малыш) </vt:lpstr>
      <vt:lpstr>Слайд 10</vt:lpstr>
      <vt:lpstr>Памятка родителям по ПДД «Все начинается с малого» </vt:lpstr>
      <vt:lpstr>Слайд 12</vt:lpstr>
      <vt:lpstr>Слайд 13</vt:lpstr>
      <vt:lpstr>Слайд 14</vt:lpstr>
      <vt:lpstr>Слайд 15</vt:lpstr>
      <vt:lpstr>В стране дорожных знаков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эльдорадо</dc:creator>
  <cp:lastModifiedBy>cde</cp:lastModifiedBy>
  <cp:revision>22</cp:revision>
  <dcterms:created xsi:type="dcterms:W3CDTF">2014-03-05T15:19:26Z</dcterms:created>
  <dcterms:modified xsi:type="dcterms:W3CDTF">2014-03-06T09:45:47Z</dcterms:modified>
</cp:coreProperties>
</file>