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9" r:id="rId5"/>
    <p:sldId id="290" r:id="rId6"/>
    <p:sldId id="291" r:id="rId7"/>
    <p:sldId id="282" r:id="rId8"/>
    <p:sldId id="283" r:id="rId9"/>
    <p:sldId id="284" r:id="rId10"/>
    <p:sldId id="286" r:id="rId11"/>
    <p:sldId id="287" r:id="rId12"/>
    <p:sldId id="293" r:id="rId13"/>
    <p:sldId id="288" r:id="rId14"/>
    <p:sldId id="292" r:id="rId15"/>
    <p:sldId id="29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4660"/>
  </p:normalViewPr>
  <p:slideViewPr>
    <p:cSldViewPr>
      <p:cViewPr varScale="1">
        <p:scale>
          <a:sx n="81" d="100"/>
          <a:sy n="81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6917-A377-40E2-8EAF-D467EAF1EFF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EEF9-D531-41E0-AC5B-9D6C86980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75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4193-B707-4451-9D7E-76DB43CFC547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02B0-8E82-486A-89D2-E33B7AE95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82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A12F-DCB0-4E0E-9103-C78BBDCC5C47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B8E0-4ABD-441E-9DC7-B2C87BBA3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85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827A-78E3-4EC2-9B85-5D2B93B9E27C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1753-68FE-4BFC-B467-E501CFA22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52EA-578B-4475-9138-FBE99ECE593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CE1E-E0FE-4CE3-A65C-28F014ED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43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89D0-8E36-4AB9-98FA-1F0186A93BD5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A4A7-0FEB-44A4-9506-6735B0D8F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4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C7D0-AD20-4D24-B6F8-ACDE89BBB56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4B0F-D2F1-49F9-B640-AB5605BE4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91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F1F1-FB03-4567-BB55-15C38F72965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210C-6597-4364-82BD-A233561B8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26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24A8-936C-4032-ADA3-9FBF162486D5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5F69-FC67-41E1-BFFD-953B295B5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74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DBBE-0EE9-45C5-A0AF-2A464EB4F92E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F36B-FC97-4EED-B7AE-E0B53FB55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49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B695-7973-405C-B1C7-BE75B60B19C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E9DC-8751-4156-AAEF-FD94BC3F0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84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5FC7F9-9594-407B-8188-1C8D12E8B878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A376B6-F307-4F0B-B214-B4807D2C2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1;&#1080;&#1073;&#1083;&#1080;&#1086;&#1090;&#1077;&#1082;&#1072;\Desktop\&#1044;&#1060;&#8470;3%20&#1087;&#1077;&#1089;&#1085;&#1080;%20&#1074;&#1086;&#1081;&#1085;&#1099;06-05-2014_16-20-19\&#1057;&#1084;&#1091;&#1075;&#1083;&#1103;&#1085;&#1082;&#1072;%202.mp3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1;&#1080;&#1073;&#1083;&#1080;&#1086;&#1090;&#1077;&#1082;&#1072;\Desktop\&#1044;&#1060;&#8470;3%20&#1087;&#1077;&#1089;&#1085;&#1080;%20&#1074;&#1086;&#1081;&#1085;&#1099;06-05-2014_16-20-19\&#1057;&#1074;&#1103;&#1097;&#1077;&#1085;&#1085;&#1072;&#1103;%20&#1074;&#1086;&#1081;&#1085;&#1072;%201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1;&#1080;&#1073;&#1083;&#1080;&#1086;&#1090;&#1077;&#1082;&#1072;\Desktop\&#1044;&#1060;&#8470;3%20&#1087;&#1077;&#1089;&#1085;&#1080;%20&#1074;&#1086;&#1081;&#1085;&#1099;06-05-2014_16-20-19\&#1057;&#1074;&#1103;&#1097;&#1077;&#1085;&#1085;&#1072;&#1103;%20&#1074;&#1086;&#1081;&#1085;&#1072;%201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8660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88832" cy="453650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3010" name="Picture 2" descr="C:\Users\123\Desktop\ф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6264696" cy="424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8678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97666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Сохранились списки жителей </a:t>
            </a:r>
            <a:r>
              <a:rPr lang="ru-RU" sz="1800" b="1" dirty="0" err="1" smtClean="0"/>
              <a:t>Башлыкента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Капкайкента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Джаванкента</a:t>
            </a:r>
            <a:r>
              <a:rPr lang="ru-RU" sz="1800" b="1" dirty="0" smtClean="0"/>
              <a:t>, которые первыми изъявили желание добровольно вступить в ряды Красной Армии. Их имена нынешнее поколение обязано знать. Знать и помнить…</a:t>
            </a:r>
            <a:br>
              <a:rPr lang="ru-RU" sz="1800" b="1" dirty="0" smtClean="0"/>
            </a:br>
            <a:r>
              <a:rPr lang="ru-RU" sz="1800" b="1" dirty="0" smtClean="0"/>
              <a:t>Это </a:t>
            </a:r>
            <a:r>
              <a:rPr lang="ru-RU" sz="1800" b="1" dirty="0" err="1" smtClean="0"/>
              <a:t>башлыкентцы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Гасан</a:t>
            </a:r>
            <a:r>
              <a:rPr lang="ru-RU" sz="1800" b="1" dirty="0" smtClean="0"/>
              <a:t> Гасанов, </a:t>
            </a:r>
            <a:r>
              <a:rPr lang="ru-RU" sz="1800" b="1" dirty="0" err="1" smtClean="0"/>
              <a:t>Гаджи­мурад</a:t>
            </a:r>
            <a:r>
              <a:rPr lang="ru-RU" sz="1800" b="1" dirty="0" smtClean="0"/>
              <a:t> Халилов, </a:t>
            </a:r>
            <a:r>
              <a:rPr lang="ru-RU" sz="1800" b="1" dirty="0" err="1" smtClean="0"/>
              <a:t>Халипа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Абдужалилов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Абдусалам</a:t>
            </a:r>
            <a:r>
              <a:rPr lang="ru-RU" sz="1800" b="1" dirty="0" smtClean="0"/>
              <a:t> Ибрагимов, </a:t>
            </a:r>
            <a:r>
              <a:rPr lang="ru-RU" sz="1800" b="1" dirty="0" err="1" smtClean="0"/>
              <a:t>Джамалутдин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Бахмудов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Шахбан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Умаров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Иса</a:t>
            </a:r>
            <a:r>
              <a:rPr lang="ru-RU" sz="1800" b="1" dirty="0" smtClean="0"/>
              <a:t> Гамзатов, </a:t>
            </a:r>
            <a:r>
              <a:rPr lang="ru-RU" sz="1800" b="1" dirty="0" err="1" smtClean="0"/>
              <a:t>Шапи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Агаев</a:t>
            </a:r>
            <a:r>
              <a:rPr lang="ru-RU" sz="1800" b="1" dirty="0" smtClean="0"/>
              <a:t>, Магомед Рашидов, Акай Акаев; </a:t>
            </a:r>
            <a:r>
              <a:rPr lang="ru-RU" sz="1800" b="1" dirty="0" err="1" smtClean="0"/>
              <a:t>капкайкентцы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Шахнаваз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Алибеков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Абдулхалик</a:t>
            </a:r>
            <a:r>
              <a:rPr lang="ru-RU" sz="1800" b="1" dirty="0" smtClean="0"/>
              <a:t> Алиев, </a:t>
            </a:r>
            <a:r>
              <a:rPr lang="ru-RU" sz="1800" b="1" dirty="0" err="1" smtClean="0"/>
              <a:t>Абдурашид</a:t>
            </a:r>
            <a:r>
              <a:rPr lang="ru-RU" sz="1800" b="1" dirty="0" smtClean="0"/>
              <a:t> Кадиев, </a:t>
            </a:r>
            <a:r>
              <a:rPr lang="ru-RU" sz="1800" b="1" dirty="0" err="1" smtClean="0"/>
              <a:t>Лукман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Амирбеков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Каирбек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Каирбеков</a:t>
            </a:r>
            <a:r>
              <a:rPr lang="ru-RU" sz="1800" b="1" dirty="0" smtClean="0"/>
              <a:t>, Ибрагим </a:t>
            </a:r>
            <a:r>
              <a:rPr lang="ru-RU" sz="1800" b="1" dirty="0" err="1" smtClean="0"/>
              <a:t>Касумов</a:t>
            </a:r>
            <a:r>
              <a:rPr lang="ru-RU" sz="1800" b="1" dirty="0" smtClean="0"/>
              <a:t>, Магомед Омаров, </a:t>
            </a:r>
            <a:r>
              <a:rPr lang="ru-RU" sz="1800" b="1" dirty="0" err="1" smtClean="0"/>
              <a:t>Баймат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Мустафаев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Халик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Дадашев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Кадыр</a:t>
            </a:r>
            <a:r>
              <a:rPr lang="ru-RU" sz="1800" b="1" dirty="0" smtClean="0"/>
              <a:t> Джабраилов; </a:t>
            </a:r>
            <a:r>
              <a:rPr lang="ru-RU" sz="1800" b="1" dirty="0" err="1" smtClean="0"/>
              <a:t>джаванкентцы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Джабраил</a:t>
            </a:r>
            <a:r>
              <a:rPr lang="ru-RU" sz="1800" b="1" dirty="0" smtClean="0"/>
              <a:t> Абдурахманов, </a:t>
            </a:r>
            <a:r>
              <a:rPr lang="ru-RU" sz="1800" b="1" dirty="0" err="1" smtClean="0"/>
              <a:t>Касум</a:t>
            </a:r>
            <a:r>
              <a:rPr lang="ru-RU" sz="1800" b="1" dirty="0" smtClean="0"/>
              <a:t> Тагиров, </a:t>
            </a:r>
            <a:r>
              <a:rPr lang="ru-RU" sz="1800" b="1" dirty="0" err="1" smtClean="0"/>
              <a:t>Ахмедхан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Темирханов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Макашарип</a:t>
            </a:r>
            <a:r>
              <a:rPr lang="ru-RU" sz="1800" b="1" dirty="0" smtClean="0"/>
              <a:t> Алиев, </a:t>
            </a:r>
            <a:r>
              <a:rPr lang="ru-RU" sz="1800" b="1" dirty="0" err="1" smtClean="0"/>
              <a:t>Магомедпаша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Бадырханов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Мухтарпаша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Бадырханов</a:t>
            </a:r>
            <a:r>
              <a:rPr lang="ru-RU" sz="1800" b="1" dirty="0" smtClean="0"/>
              <a:t>, Абдулла </a:t>
            </a:r>
            <a:r>
              <a:rPr lang="ru-RU" sz="1800" b="1" dirty="0" err="1" smtClean="0"/>
              <a:t>Адавов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Тохтарбек</a:t>
            </a:r>
            <a:r>
              <a:rPr lang="ru-RU" sz="1800" b="1" dirty="0" smtClean="0"/>
              <a:t> Асланов, Магомед </a:t>
            </a:r>
            <a:r>
              <a:rPr lang="ru-RU" sz="1800" b="1" dirty="0" err="1" smtClean="0"/>
              <a:t>Алибеков</a:t>
            </a:r>
            <a:r>
              <a:rPr lang="ru-RU" sz="1800" b="1" dirty="0" smtClean="0"/>
              <a:t>, Магомед Мусаев.</a:t>
            </a:r>
            <a:br>
              <a:rPr lang="ru-RU" sz="1800" b="1" dirty="0" smtClean="0"/>
            </a:br>
            <a:r>
              <a:rPr lang="ru-RU" sz="1800" b="1" dirty="0" smtClean="0"/>
              <a:t>Проявляя свои лучшие патриотические качества и воинскую доблесть, сформировавшиеся столетиями и сохраненные многими поколениями, </a:t>
            </a:r>
            <a:r>
              <a:rPr lang="ru-RU" sz="1800" b="1" dirty="0" err="1" smtClean="0"/>
              <a:t>башлынцы</a:t>
            </a:r>
            <a:r>
              <a:rPr lang="ru-RU" sz="1800" b="1" dirty="0" smtClean="0"/>
              <a:t> мужественно сражались под Смоленском и Выборгом, Сталинградом и Москвой, на Курско-Орловской дуге и при освобождении Кёнигсберга, Будапешта и Вены, Польши, Норвегии, форсировали Днепр, Вислу, Дунай и Одер, принимали участие в </a:t>
            </a:r>
            <a:r>
              <a:rPr lang="ru-RU" sz="1800" b="1" dirty="0" err="1" smtClean="0"/>
              <a:t>Корсунь-Шевченковской</a:t>
            </a:r>
            <a:r>
              <a:rPr lang="ru-RU" sz="1800" b="1" dirty="0" smtClean="0"/>
              <a:t> операции и во взятии Берлина. За мужество и героизм многие </a:t>
            </a:r>
            <a:r>
              <a:rPr lang="ru-RU" sz="1800" b="1" dirty="0" err="1" smtClean="0"/>
              <a:t>башлынцы</a:t>
            </a:r>
            <a:r>
              <a:rPr lang="ru-RU" sz="1800" b="1" dirty="0" smtClean="0"/>
              <a:t> – участники Великой Отечественной войны – удостоены высоких наград Родины</a:t>
            </a:r>
            <a:r>
              <a:rPr lang="ru-RU" sz="2000" b="1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муглян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8678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1\Desktop\Распечатать\shvedov-yaz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9592" y="2527310"/>
            <a:ext cx="7488832" cy="407004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207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Время неподвластно нам, оно неумолимо. Вот уже 70 лет миновало, как отгремела канонада войны. С каждым годом остаётся всё меньше ветеранов Великой Отечественной, людей, переживших ад самой кровопролитной и безжалостной войны в мировой истории, очевидцев тех времён.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8678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9144000" cy="7046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0346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0008-008-Veterany-morskogo-flot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4038600" cy="302895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0372"/>
            <a:ext cx="3814762" cy="2567628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36096" y="548680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Прошло очень много времени с той страшной поры, когда напали на нашу страну фашисты. Вспомните добрым словом своих дедов и прадедов, всех тех, кто принёс нам победу. Поклонитесь героям Великой Отечественной войны. Героям великой войны с фашистами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8678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</a:t>
            </a:r>
            <a:r>
              <a:rPr lang="ru-RU" sz="2400" b="1" dirty="0" smtClean="0"/>
              <a:t>Однако не учитывать сложившуюся сегодня вокруг этого ситуацию никак нельзя. Нам надо быть выше этого, но одновременно и настороже. В этой связи наш долг был и есть – собрать как можно больше свидетельств о том времени, о героях того времени и передать их на хранение новому поколению нашей молодёжи.</a:t>
            </a:r>
            <a:br>
              <a:rPr lang="ru-RU" sz="2400" b="1" dirty="0" smtClean="0"/>
            </a:br>
            <a:r>
              <a:rPr lang="ru-RU" sz="2400" b="1" dirty="0" smtClean="0"/>
              <a:t>Это надо сделать и для нас, и ради тех, перед кем мы всегда в неоплатном долгу, ради тех, кто мужественно шел вперёд, рвался в бой, думая не о себе и своей жизни, а о судьбах будущих поколений, судьбе Родины.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/>
              <a:t>Надо сделать всё, чтобы наши потомки и через сто, и через двести лет могли сказать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b="1" dirty="0" smtClean="0"/>
              <a:t>Мы знаем, мы помним, мы чтим подвиг отцов и дедов</a:t>
            </a:r>
            <a:r>
              <a:rPr lang="ru-RU" sz="2400" dirty="0" smtClean="0"/>
              <a:t>!»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8678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74515842_large_vechnuyyog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275604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40466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Вечный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огонь - постоянно горящий огонь,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символизирующий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вечную память солдатам, не вернувшимся с войны, неизвестным солдатам.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8678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6264696" cy="590465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8660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88832" cy="453650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Есть в истории человечества события, память о которых нетленна, не подвластна времени. Особое место в их ряду занимает Победа нашей страны и стран антигитлеровской коалиции над фашистской Германией и её союзниками во Второй мировой войне. Главным героем, огромной ценой предотвратившим катастрофу планетарного масштаба, творцом Победы всемирно-исторического значения стали Советский Союз и его многонациональный народ.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8678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> </a:t>
            </a:r>
            <a:r>
              <a:rPr lang="ru-RU" sz="3100" b="1" dirty="0" smtClean="0"/>
              <a:t>В нашей стране нет ни одной семьи, которую бы не задело колесо той страшной войны. Трагедия, величайший ратный и трудовой подвиг, освобождение, счастье и радость долгожданного разгрома врага, Победы – всё слилось тогда воедино. Поэтому День Победы 9 Мая – это особый для каждого из нас праздник, когда мы забываем о каждодневной суете и отдаём дань памяти великому подвигу народов нашей многонациональной страны. Это наша память, наша история, наше наследие.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8660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88832" cy="453650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> </a:t>
            </a:r>
            <a:r>
              <a:rPr lang="ru-RU" sz="2400" b="1" dirty="0" smtClean="0"/>
              <a:t>Не секрет, что главным фактором, </a:t>
            </a:r>
            <a:r>
              <a:rPr lang="ru-RU" sz="2400" b="1" dirty="0" smtClean="0"/>
              <a:t>обусловившим </a:t>
            </a:r>
            <a:r>
              <a:rPr lang="ru-RU" sz="2400" b="1" dirty="0" smtClean="0"/>
              <a:t>Великую Победу, явилось удивительное единение умов и сердец всех народов нашей страны, вставших на защиту своего общего Отечества. И это не просто пафосные слова. Это так и было. Об этом свидетельствуют факты.</a:t>
            </a:r>
            <a:br>
              <a:rPr lang="ru-RU" sz="2400" b="1" dirty="0" smtClean="0"/>
            </a:br>
            <a:r>
              <a:rPr lang="ru-RU" sz="2400" b="1" dirty="0" smtClean="0"/>
              <a:t>Только в первые четыре дня войны – с 22 по 26 июня 1941 года – в военкоматы нашей республики от </a:t>
            </a:r>
            <a:r>
              <a:rPr lang="ru-RU" sz="2400" b="1" dirty="0" err="1" smtClean="0"/>
              <a:t>патриотически</a:t>
            </a:r>
            <a:r>
              <a:rPr lang="ru-RU" sz="2400" b="1" dirty="0" smtClean="0"/>
              <a:t> </a:t>
            </a:r>
            <a:r>
              <a:rPr lang="ru-RU" sz="2400" b="1" dirty="0" smtClean="0"/>
              <a:t>настроенных дагестанцев-добровольцев с просьбой отправить на фронт поступило более 3350 заявлений. И такие заявления поступали на протяжении всех дней войны.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8660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480720" cy="40324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     </a:t>
            </a:r>
            <a:r>
              <a:rPr lang="ru-RU" sz="2400" b="1" dirty="0" smtClean="0"/>
              <a:t>Более </a:t>
            </a:r>
            <a:r>
              <a:rPr lang="ru-RU" sz="2400" b="1" dirty="0" smtClean="0"/>
              <a:t>180 тысяч дагестанцев храбро, самоотверженно сражались на всех фронтах Великой Отечественной войны. Это впечатляющая цифра, если учесть, что по переписи населения 1939 года в Дагестане проживало всего 1023317 человек. Каждый наш город, посёлок, селение, аул отправили на фронт своих сыновей и дочерей.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8678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/>
              <a:t>Свой вклад в Великую Победу внесли и </a:t>
            </a:r>
            <a:r>
              <a:rPr lang="ru-RU" sz="3100" b="1" dirty="0" err="1" smtClean="0"/>
              <a:t>башлынцы</a:t>
            </a:r>
            <a:r>
              <a:rPr lang="ru-RU" sz="3100" b="1" dirty="0" smtClean="0"/>
              <a:t> (жители трёх селений - </a:t>
            </a:r>
            <a:r>
              <a:rPr lang="ru-RU" sz="3100" b="1" dirty="0" err="1" smtClean="0"/>
              <a:t>Башлыкента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Джаванкента</a:t>
            </a:r>
            <a:r>
              <a:rPr lang="ru-RU" sz="3100" b="1" dirty="0" smtClean="0"/>
              <a:t> и </a:t>
            </a:r>
            <a:r>
              <a:rPr lang="ru-RU" sz="3100" b="1" dirty="0" err="1" smtClean="0"/>
              <a:t>Капкайкента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Каякентского</a:t>
            </a:r>
            <a:r>
              <a:rPr lang="ru-RU" sz="3100" b="1" dirty="0" smtClean="0"/>
              <a:t> района). Более четырехсот лучших сыновей </a:t>
            </a:r>
            <a:r>
              <a:rPr lang="ru-RU" sz="3100" b="1" dirty="0" err="1" smtClean="0"/>
              <a:t>башлынской</a:t>
            </a:r>
            <a:r>
              <a:rPr lang="ru-RU" sz="3100" b="1" dirty="0" smtClean="0"/>
              <a:t> земли – в большинстве своем добровольцы - ушли на фронт. Более 180 тысяч дагестанцев храбро, самоотверженно сражались на всех фронтах Великой Отечественной войны. Это впечатляющая цифра, если учесть, что по переписи населения 1939 года в Дагестане проживало всего 1023317 человек. Каждый наш город, посёлок, селение, аул отправили на фронт своих сыновей и дочерей.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8678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Мой любимый папа участник </a:t>
            </a:r>
            <a:r>
              <a:rPr lang="ru-RU" sz="3200" b="1" dirty="0" smtClean="0"/>
              <a:t>знаменитого Парада 7 ноября 1941 года на Красной площади в Москве, командир стрелкового батальона майор </a:t>
            </a:r>
            <a:r>
              <a:rPr lang="ru-RU" sz="3200" b="1" dirty="0" smtClean="0"/>
              <a:t>Ибрагимов  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Абдурашид</a:t>
            </a:r>
            <a:r>
              <a:rPr lang="ru-RU" sz="3200" b="1" dirty="0" smtClean="0"/>
              <a:t>  </a:t>
            </a:r>
            <a:r>
              <a:rPr lang="ru-RU" sz="3200" b="1" dirty="0" smtClean="0"/>
              <a:t>прошел </a:t>
            </a:r>
            <a:r>
              <a:rPr lang="ru-RU" sz="3200" b="1" dirty="0" smtClean="0"/>
              <a:t>боевой путь от Сталинграда до Берлина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\Desktop\Распечатать\1855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5856" y="3068960"/>
            <a:ext cx="3528392" cy="344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\Desktop\86604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7272808" cy="5661248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Он был храбрым</a:t>
            </a:r>
            <a:r>
              <a:rPr lang="ru-RU" sz="2700" b="1" dirty="0" smtClean="0"/>
              <a:t>, умелым командиром проявил себя в боях под Волоколамском и при форсировании Дуная. За беспримерный героизм был удостоен ордена Боевого Красного Знамени, двух орденов Красной Звезды, ордена  Отечественной войны I степени и 15 медалей. После Победы </a:t>
            </a:r>
            <a:r>
              <a:rPr lang="ru-RU" sz="2700" b="1" dirty="0" err="1" smtClean="0"/>
              <a:t>Абдурашид</a:t>
            </a:r>
            <a:r>
              <a:rPr lang="ru-RU" sz="2700" b="1" dirty="0" smtClean="0"/>
              <a:t> Ибрагимов активно участвовал в восстановлении народного хозяйства, работал секретарём </a:t>
            </a:r>
            <a:r>
              <a:rPr lang="ru-RU" sz="2700" b="1" dirty="0" err="1" smtClean="0"/>
              <a:t>Каякентского</a:t>
            </a:r>
            <a:r>
              <a:rPr lang="ru-RU" sz="2700" b="1" dirty="0" smtClean="0"/>
              <a:t> райкома партии, служил в правоохранительных органах республики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вященная войн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\Desktop\86604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7272808" cy="5661248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После войны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Абдурашид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Магомедович в звании майора устроился на работу во внутренние органы.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Женился и вскоре с семьей уехал работать в Польшу, где помогал союзникам восстанавливать порядок, мирную жизнь.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Через несколько лет вернулся на Родину ,до самой пенсии работал в системе МВД. Воспитал  шестерых детей, пять сыновей и единственную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дочь. Оставил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заметный след в истории села и района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вященная войн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9 м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</Template>
  <TotalTime>655</TotalTime>
  <Words>179</Words>
  <Application>Microsoft Office PowerPoint</Application>
  <PresentationFormat>Экран (4:3)</PresentationFormat>
  <Paragraphs>18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9 мая</vt:lpstr>
      <vt:lpstr>            </vt:lpstr>
      <vt:lpstr>        Есть в истории человечества события, память о которых нетленна, не подвластна времени. Особое место в их ряду занимает Победа нашей страны и стран антигитлеровской коалиции над фашистской Германией и её союзниками во Второй мировой войне. Главным героем, огромной ценой предотвратившим катастрофу планетарного масштаба, творцом Победы всемирно-исторического значения стали Советский Союз и его многонациональный народ.    </vt:lpstr>
      <vt:lpstr>                           В нашей стране нет ни одной семьи, которую бы не задело колесо той страшной войны. Трагедия, величайший ратный и трудовой подвиг, освобождение, счастье и радость долгожданного разгрома врага, Победы – всё слилось тогда воедино. Поэтому День Победы 9 Мая – это особый для каждого из нас праздник, когда мы забываем о каждодневной суете и отдаём дань памяти великому подвигу народов нашей многонациональной страны. Это наша память, наша история, наше наследие.                   </vt:lpstr>
      <vt:lpstr>                 Не секрет, что главным фактором, обусловившим Великую Победу, явилось удивительное единение умов и сердец всех народов нашей страны, вставших на защиту своего общего Отечества. И это не просто пафосные слова. Это так и было. Об этом свидетельствуют факты. Только в первые четыре дня войны – с 22 по 26 июня 1941 года – в военкоматы нашей республики от патриотически настроенных дагестанцев-добровольцев с просьбой отправить на фронт поступило более 3350 заявлений. И такие заявления поступали на протяжении всех дней войны.          </vt:lpstr>
      <vt:lpstr>                      Более 180 тысяч дагестанцев храбро, самоотверженно сражались на всех фронтах Великой Отечественной войны. Это впечатляющая цифра, если учесть, что по переписи населения 1939 года в Дагестане проживало всего 1023317 человек. Каждый наш город, посёлок, селение, аул отправили на фронт своих сыновей и дочерей.                </vt:lpstr>
      <vt:lpstr>                                   Свой вклад в Великую Победу внесли и башлынцы (жители трёх селений - Башлыкента, Джаванкента и Капкайкента Каякентского района). Более четырехсот лучших сыновей башлынской земли – в большинстве своем добровольцы - ушли на фронт. Более 180 тысяч дагестанцев храбро, самоотверженно сражались на всех фронтах Великой Отечественной войны. Это впечатляющая цифра, если учесть, что по переписи населения 1939 года в Дагестане проживало всего 1023317 человек. Каждый наш город, посёлок, селение, аул отправили на фронт своих сыновей и дочерей.                        </vt:lpstr>
      <vt:lpstr>Мой любимый папа участник знаменитого Парада 7 ноября 1941 года на Красной площади в Москве, командир стрелкового батальона майор Ибрагимов   Абдурашид  прошел боевой путь от Сталинграда до Берлина</vt:lpstr>
      <vt:lpstr>               Он был храбрым, умелым командиром проявил себя в боях под Волоколамском и при форсировании Дуная. За беспримерный героизм был удостоен ордена Боевого Красного Знамени, двух орденов Красной Звезды, ордена  Отечественной войны I степени и 15 медалей. После Победы Абдурашид Ибрагимов активно участвовал в восстановлении народного хозяйства, работал секретарём Каякентского райкома партии, служил в правоохранительных органах республики            </vt:lpstr>
      <vt:lpstr>             После войны Абдурашид Магомедович в звании майора устроился на работу во внутренние органы. Женился и вскоре с семьей уехал работать в Польшу, где помогал союзникам восстанавливать порядок, мирную жизнь. Через несколько лет вернулся на Родину ,до самой пенсии работал в системе МВД. Воспитал  шестерых детей, пять сыновей и единственную дочь. Оставил заметный след в истории села и района.            </vt:lpstr>
      <vt:lpstr>Сохранились списки жителей Башлыкента, Капкайкента и Джаванкента, которые первыми изъявили желание добровольно вступить в ряды Красной Армии. Их имена нынешнее поколение обязано знать. Знать и помнить… Это башлыкентцы Гасан Гасанов, Гаджи­мурад Халилов, Халипа Абдужалилов, Абдусалам Ибрагимов, Джамалутдин Бахмудов, Шахбан Умаров, Иса Гамзатов, Шапи Агаев, Магомед Рашидов, Акай Акаев; капкайкентцы Шахнаваз Алибеков, Абдулхалик Алиев, Абдурашид Кадиев, Лукман Амирбеков, Каирбек Каирбеков, Ибрагим Касумов, Магомед Омаров, Баймат Мустафаев, Халик Дадашев, Кадыр Джабраилов; джаванкентцы Джабраил Абдурахманов, Касум Тагиров, Ахмедхан Темирханов, Макашарип Алиев, Магомедпаша Бадырханов, Мухтарпаша Бадырханов, Абдулла Адавов, Тохтарбек Асланов, Магомед Алибеков, Магомед Мусаев. Проявляя свои лучшие патриотические качества и воинскую доблесть, сформировавшиеся столетиями и сохраненные многими поколениями, башлынцы мужественно сражались под Смоленском и Выборгом, Сталинградом и Москвой, на Курско-Орловской дуге и при освобождении Кёнигсберга, Будапешта и Вены, Польши, Норвегии, форсировали Днепр, Вислу, Дунай и Одер, принимали участие в Корсунь-Шевченковской операции и во взятии Берлина. За мужество и героизм многие башлынцы – участники Великой Отечественной войны – удостоены высоких наград Родины.  </vt:lpstr>
      <vt:lpstr>     </vt:lpstr>
      <vt:lpstr> </vt:lpstr>
      <vt:lpstr>   Однако не учитывать сложившуюся сегодня вокруг этого ситуацию никак нельзя. Нам надо быть выше этого, но одновременно и настороже. В этой связи наш долг был и есть – собрать как можно больше свидетельств о том времени, о героях того времени и передать их на хранение новому поколению нашей молодёжи. Это надо сделать и для нас, и ради тех, перед кем мы всегда в неоплатном долгу, ради тех, кто мужественно шел вперёд, рвался в бой, думая не о себе и своей жизни, а о судьбах будущих поколений, судьбе Родины.   Надо сделать всё, чтобы наши потомки и через сто, и через двести лет могли сказать:  «Мы знаем, мы помним, мы чтим подвиг отцов и дедов!»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123</cp:lastModifiedBy>
  <cp:revision>72</cp:revision>
  <dcterms:modified xsi:type="dcterms:W3CDTF">2015-04-27T14:37:53Z</dcterms:modified>
</cp:coreProperties>
</file>