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4" r:id="rId2"/>
    <p:sldId id="257" r:id="rId3"/>
    <p:sldId id="259" r:id="rId4"/>
    <p:sldId id="261" r:id="rId5"/>
    <p:sldId id="260" r:id="rId6"/>
    <p:sldId id="258" r:id="rId7"/>
    <p:sldId id="262" r:id="rId8"/>
    <p:sldId id="263" r:id="rId9"/>
    <p:sldId id="264" r:id="rId10"/>
    <p:sldId id="266" r:id="rId11"/>
    <p:sldId id="267" r:id="rId12"/>
    <p:sldId id="265" r:id="rId13"/>
    <p:sldId id="269" r:id="rId14"/>
    <p:sldId id="272" r:id="rId15"/>
    <p:sldId id="273" r:id="rId16"/>
    <p:sldId id="268" r:id="rId17"/>
    <p:sldId id="271" r:id="rId18"/>
    <p:sldId id="270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3399"/>
    <a:srgbClr val="FF9900"/>
    <a:srgbClr val="FF7C80"/>
    <a:srgbClr val="00FFFF"/>
    <a:srgbClr val="00FF0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79" autoAdjust="0"/>
    <p:restoredTop sz="94660"/>
  </p:normalViewPr>
  <p:slideViewPr>
    <p:cSldViewPr>
      <p:cViewPr varScale="1">
        <p:scale>
          <a:sx n="69" d="100"/>
          <a:sy n="69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42F8D-D461-47B9-AE9B-1BF900B7E5E4}" type="datetimeFigureOut">
              <a:rPr lang="ru-RU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A3EF0-D307-46AA-B218-300236B5C0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819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93420-359D-4FD1-A0B8-932FAF0ED46C}" type="datetimeFigureOut">
              <a:rPr lang="ru-RU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8FD31-0514-469B-8F16-E04CE4896C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887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1C031-5C10-4C19-A12F-D13E60872242}" type="datetimeFigureOut">
              <a:rPr lang="ru-RU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AD6C8-CE32-498B-9286-0F9B4C4C5C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913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CA995-169A-4406-9E8E-E0729430ABB2}" type="datetimeFigureOut">
              <a:rPr lang="ru-RU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CA932-180D-4186-A70A-A24B6C4AE5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966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1E95F-9F0F-4FC0-913F-F2446F1BED87}" type="datetimeFigureOut">
              <a:rPr lang="ru-RU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3649F-2172-42DF-829A-CBFF921532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629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014B0-0980-467E-996F-C9A305A4812A}" type="datetimeFigureOut">
              <a:rPr lang="ru-RU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E48F5-C816-474C-9080-1F0E065D5B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041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DDEA7-7A29-49BF-ACBB-D90625BBB159}" type="datetimeFigureOut">
              <a:rPr lang="ru-RU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7AA2B-9124-4271-9B9C-9AB3727DEA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466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F233A-5A4A-4629-8307-1F18380C6E3A}" type="datetimeFigureOut">
              <a:rPr lang="ru-RU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9A8D6-4575-46FE-A490-CA7B60687D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236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5693D-297C-4F9F-828F-6450EED581FC}" type="datetimeFigureOut">
              <a:rPr lang="ru-RU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F4411-9349-4EA2-8FF0-1D7A160068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427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7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A7973-7818-4282-9B31-150D277B2986}" type="datetimeFigureOut">
              <a:rPr lang="ru-RU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373EBC0-C35E-4258-97E0-1E2873A223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447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9D597-AE58-4C37-B371-F6BAEB44CC1D}" type="datetimeFigureOut">
              <a:rPr lang="ru-RU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6A468-6DC5-49BD-A546-E1E33B9B6F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657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EAA59E-A42B-4CD9-A68E-CA38BE282F1F}" type="datetimeFigureOut">
              <a:rPr lang="ru-RU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cap="all" spc="200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5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5326F3-F12D-4236-B0F1-25DD7D0074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3" r:id="rId2"/>
    <p:sldLayoutId id="2147483711" r:id="rId3"/>
    <p:sldLayoutId id="2147483704" r:id="rId4"/>
    <p:sldLayoutId id="2147483705" r:id="rId5"/>
    <p:sldLayoutId id="2147483706" r:id="rId6"/>
    <p:sldLayoutId id="2147483707" r:id="rId7"/>
    <p:sldLayoutId id="2147483712" r:id="rId8"/>
    <p:sldLayoutId id="2147483713" r:id="rId9"/>
    <p:sldLayoutId id="2147483708" r:id="rId10"/>
    <p:sldLayoutId id="214748370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1" fontAlgn="base" hangingPunct="1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eaLnBrk="1" fontAlgn="base" hangingPunct="1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eaLnBrk="1" fontAlgn="base" hangingPunct="1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eaLnBrk="1" fontAlgn="base" hangingPunct="1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eaLnBrk="1" fontAlgn="base" hangingPunct="1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817563" y="1730375"/>
            <a:ext cx="5648325" cy="12049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1212850" y="2470150"/>
            <a:ext cx="6510338" cy="33020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6148" name="Picture 2" descr="книги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2700"/>
            <a:ext cx="4356100" cy="299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30333" y="2967335"/>
            <a:ext cx="7283339" cy="1754326"/>
          </a:xfrm>
          <a:prstGeom prst="rect">
            <a:avLst/>
          </a:prstGeom>
          <a:noFill/>
          <a:ln cmpd="thickThin"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Сложение и вычитание 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десятичных дробей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/>
              <a:t>Тест по теме: Десятичные дроби. Сложение и вычитание десятичных дробей.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325" y="1412875"/>
            <a:ext cx="7521575" cy="32670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/>
              <a:t>А 8. Разложите число 2,307 по разрядам.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 smtClean="0"/>
              <a:t>2+300+7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 smtClean="0"/>
              <a:t>2000+300+7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 smtClean="0"/>
              <a:t>2+0,3+0,007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 smtClean="0"/>
              <a:t>2+0,3+0,007</a:t>
            </a:r>
            <a:endParaRPr lang="ru-RU" sz="2800" dirty="0"/>
          </a:p>
        </p:txBody>
      </p:sp>
      <p:pic>
        <p:nvPicPr>
          <p:cNvPr id="15364" name="Picture 4" descr="супер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222625"/>
            <a:ext cx="2817813" cy="303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/>
              <a:t>Тест по теме: Десятичные дроби. Сложение и вычитание десятичных дробей.</a:t>
            </a:r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847725" y="1320800"/>
            <a:ext cx="7519988" cy="3267075"/>
          </a:xfrm>
        </p:spPr>
        <p:txBody>
          <a:bodyPr/>
          <a:lstStyle/>
          <a:p>
            <a:r>
              <a:rPr lang="ru-RU" sz="2800" smtClean="0"/>
              <a:t>А 9. найдите  координаты точек А,В и С.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331913" y="3663950"/>
            <a:ext cx="65532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endCxn id="20" idx="0"/>
          </p:cNvCxnSpPr>
          <p:nvPr/>
        </p:nvCxnSpPr>
        <p:spPr>
          <a:xfrm>
            <a:off x="2555875" y="3141663"/>
            <a:ext cx="0" cy="79216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916238" y="3524250"/>
            <a:ext cx="0" cy="28892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endCxn id="21" idx="0"/>
          </p:cNvCxnSpPr>
          <p:nvPr/>
        </p:nvCxnSpPr>
        <p:spPr>
          <a:xfrm>
            <a:off x="3303588" y="3141663"/>
            <a:ext cx="14287" cy="8493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635375" y="3500438"/>
            <a:ext cx="0" cy="28892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924300" y="3525838"/>
            <a:ext cx="0" cy="28733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endCxn id="27" idx="0"/>
          </p:cNvCxnSpPr>
          <p:nvPr/>
        </p:nvCxnSpPr>
        <p:spPr>
          <a:xfrm>
            <a:off x="4211638" y="3141663"/>
            <a:ext cx="0" cy="8493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500563" y="3463925"/>
            <a:ext cx="0" cy="2873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783138" y="3487738"/>
            <a:ext cx="0" cy="28892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019675" y="3463925"/>
            <a:ext cx="0" cy="2873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292725" y="3141663"/>
            <a:ext cx="0" cy="8493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580063" y="3141663"/>
            <a:ext cx="0" cy="8493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2407819" y="3933056"/>
            <a:ext cx="29591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7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178151" y="3991304"/>
            <a:ext cx="278281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А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061197" y="3991304"/>
            <a:ext cx="301525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В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5145726" y="4025584"/>
            <a:ext cx="29270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С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5580112" y="4049563"/>
            <a:ext cx="29591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8</a:t>
            </a:r>
          </a:p>
        </p:txBody>
      </p:sp>
      <p:pic>
        <p:nvPicPr>
          <p:cNvPr id="16405" name="Picture 4" descr="супер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663" y="3827463"/>
            <a:ext cx="2819400" cy="303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/>
              <a:t>Тест по теме: Десятичные дроби. Сложение и вычитание десятичных дробей.</a:t>
            </a:r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822325" y="1412875"/>
            <a:ext cx="7521575" cy="3267075"/>
          </a:xfrm>
        </p:spPr>
        <p:txBody>
          <a:bodyPr/>
          <a:lstStyle/>
          <a:p>
            <a:r>
              <a:rPr lang="ru-RU" sz="2800" smtClean="0"/>
              <a:t>А 10.Стороны треугольника равны 10,5 см; 6,23 см; 11.6 см. Чему равен периметр этого треугольника?</a:t>
            </a:r>
          </a:p>
        </p:txBody>
      </p:sp>
      <p:pic>
        <p:nvPicPr>
          <p:cNvPr id="17412" name="Picture 4" descr="супер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222625"/>
            <a:ext cx="2817813" cy="303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Пятно 1 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-173035" y="260648"/>
            <a:ext cx="4392488" cy="2232248"/>
          </a:xfrm>
          <a:prstGeom prst="irregularSeal1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5" name="Пятно 1 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295158" y="235287"/>
            <a:ext cx="4104456" cy="2232248"/>
          </a:xfrm>
          <a:prstGeom prst="irregularSeal1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6" name="Пятно 1 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-29019" y="4797152"/>
            <a:ext cx="4104456" cy="2232248"/>
          </a:xfrm>
          <a:prstGeom prst="irregularSeal1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7" name="Пятно 1 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57854" y="1628800"/>
            <a:ext cx="4644516" cy="2232248"/>
          </a:xfrm>
          <a:prstGeom prst="irregularSeal1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8" name="Пятно 1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05626" y="3501008"/>
            <a:ext cx="4104456" cy="2232248"/>
          </a:xfrm>
          <a:prstGeom prst="irregularSeal1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9" name="Пятно 1 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-391857" y="2024844"/>
            <a:ext cx="4680520" cy="2232248"/>
          </a:xfrm>
          <a:prstGeom prst="irregularSeal1">
            <a:avLst/>
          </a:prstGeom>
          <a:blipFill rotWithShape="1">
            <a:blip r:embed="rId7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1" name="Пятно 1 10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148064" y="4941168"/>
            <a:ext cx="4104456" cy="2232248"/>
          </a:xfrm>
          <a:prstGeom prst="irregularSeal1">
            <a:avLst/>
          </a:prstGeom>
          <a:blipFill rotWithShape="1">
            <a:blip r:embed="rId8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2" name="Пятно 1 1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572000" y="3092210"/>
            <a:ext cx="4968552" cy="2232248"/>
          </a:xfrm>
          <a:prstGeom prst="irregularSeal1">
            <a:avLst/>
          </a:prstGeom>
          <a:blipFill rotWithShape="1">
            <a:blip r:embed="rId9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73035" y="207724"/>
            <a:ext cx="9209531" cy="55698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4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4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r>
              <a:rPr lang="ru-RU" sz="6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Весёлый </a:t>
            </a:r>
            <a:br>
              <a:rPr lang="ru-RU" sz="6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6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счёт </a:t>
            </a:r>
            <a:endParaRPr lang="ru-RU" sz="60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Выноска-облако 5"/>
          <p:cNvSpPr/>
          <p:nvPr/>
        </p:nvSpPr>
        <p:spPr>
          <a:xfrm>
            <a:off x="4059238" y="1412875"/>
            <a:ext cx="5543550" cy="3024188"/>
          </a:xfrm>
          <a:prstGeom prst="cloud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Вычислите разность, если уменьшаемое 15,467, а вычитаемое 10,46.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Посчитайте…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0" name="Объект 2"/>
          <p:cNvSpPr>
            <a:spLocks noGrp="1"/>
          </p:cNvSpPr>
          <p:nvPr>
            <p:ph idx="1"/>
          </p:nvPr>
        </p:nvSpPr>
        <p:spPr>
          <a:xfrm>
            <a:off x="822325" y="2565400"/>
            <a:ext cx="2597150" cy="2114550"/>
          </a:xfrm>
        </p:spPr>
        <p:txBody>
          <a:bodyPr/>
          <a:lstStyle/>
          <a:p>
            <a:pPr marL="514350" indent="-514350">
              <a:buFont typeface="Franklin Gothic Medium" pitchFamily="34" charset="0"/>
              <a:buAutoNum type="arabicPeriod"/>
            </a:pPr>
            <a:endParaRPr lang="ru-RU" sz="3200" smtClean="0"/>
          </a:p>
        </p:txBody>
      </p:sp>
      <p:sp>
        <p:nvSpPr>
          <p:cNvPr id="4" name="Выноска-облако 3"/>
          <p:cNvSpPr/>
          <p:nvPr/>
        </p:nvSpPr>
        <p:spPr>
          <a:xfrm>
            <a:off x="-396875" y="3933825"/>
            <a:ext cx="6697663" cy="3024188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Что получиться при сложении 3,571 и 4,429?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Выноска-облако 4"/>
          <p:cNvSpPr/>
          <p:nvPr/>
        </p:nvSpPr>
        <p:spPr>
          <a:xfrm rot="21202083">
            <a:off x="-685800" y="442913"/>
            <a:ext cx="5799138" cy="2808287"/>
          </a:xfrm>
          <a:prstGeom prst="cloudCallout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1.Что получиться при уменьшении числа 43,7 на 8,73?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9463" name="Picture 4" descr="супер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438" y="3946525"/>
            <a:ext cx="2817812" cy="303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013" y="144463"/>
            <a:ext cx="7519987" cy="54768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u="sng" dirty="0" smtClean="0"/>
              <a:t>ВыБери равные  из числового ряда.</a:t>
            </a:r>
            <a:endParaRPr lang="ru-RU" u="sng" dirty="0"/>
          </a:p>
        </p:txBody>
      </p:sp>
      <p:sp>
        <p:nvSpPr>
          <p:cNvPr id="2048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ru-RU" sz="3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ятно 2 3"/>
          <p:cNvSpPr/>
          <p:nvPr/>
        </p:nvSpPr>
        <p:spPr>
          <a:xfrm>
            <a:off x="-323850" y="4149725"/>
            <a:ext cx="10583863" cy="2708275"/>
          </a:xfrm>
          <a:prstGeom prst="irregularSeal2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5,3; 5,03; 5,30; 5,0003; 5,300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Пятно 2 4"/>
          <p:cNvSpPr/>
          <p:nvPr/>
        </p:nvSpPr>
        <p:spPr>
          <a:xfrm>
            <a:off x="-781050" y="549275"/>
            <a:ext cx="10585450" cy="2708275"/>
          </a:xfrm>
          <a:prstGeom prst="irregularSeal2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6,7; 6,07; 6,70; 6,0007;6,700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Пятно 2 5"/>
          <p:cNvSpPr/>
          <p:nvPr/>
        </p:nvSpPr>
        <p:spPr>
          <a:xfrm>
            <a:off x="-795338" y="2205038"/>
            <a:ext cx="10585451" cy="2708275"/>
          </a:xfrm>
          <a:prstGeom prst="irregularSeal2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3,02; 3,002; 3,2; 3, 20;3,200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u="sng" dirty="0" smtClean="0"/>
              <a:t>Решение задач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Собственная скорость лодки 15,5 км/ч. Скорость течения реки 3, 7 км/ч. Чему равна скорость лодки по течению реки?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Собственная скорость лодки 16, 5 км/ч. Скорость течения реки 2, 7 км/ч. Чему равна скорость лодки против течения реки?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4" descr="супер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005263"/>
            <a:ext cx="2819400" cy="303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u="sng" dirty="0"/>
              <a:t>Решение задач</a:t>
            </a:r>
          </a:p>
        </p:txBody>
      </p:sp>
      <p:sp>
        <p:nvSpPr>
          <p:cNvPr id="2253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sz="3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468313" y="549275"/>
            <a:ext cx="7848600" cy="6192838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первый день магазин продал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14,3 ц морковки, во второй день на 0,9 ц меньше, чем в первый  день. Сколько моркови было продано за два дня?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Проверочная работа</a:t>
            </a:r>
            <a:endParaRPr lang="ru-RU" dirty="0"/>
          </a:p>
        </p:txBody>
      </p:sp>
      <p:sp>
        <p:nvSpPr>
          <p:cNvPr id="2355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50825" y="1052513"/>
            <a:ext cx="4249738" cy="5545137"/>
          </a:xfrm>
          <a:prstGeom prst="rect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Вариант 1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№ 1238 ( а, в, д)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№1220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1236 (а, в, д)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1235 ( 1)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6775" y="1052513"/>
            <a:ext cx="4248150" cy="5545137"/>
          </a:xfrm>
          <a:prstGeom prst="rect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Вариант 2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№ 1238 ( б, г, е)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1221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1236 (б, г, е)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1235 (2)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Тест по теме: Десятичные дроби. Сложение и вычитание десятичных дробей.</a:t>
            </a:r>
            <a:endParaRPr lang="ru-RU" dirty="0"/>
          </a:p>
        </p:txBody>
      </p:sp>
      <p:sp>
        <p:nvSpPr>
          <p:cNvPr id="3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822960" y="1340768"/>
            <a:ext cx="7520940" cy="3339709"/>
          </a:xfrm>
          <a:blipFill rotWithShape="1">
            <a:blip r:embed="rId2"/>
            <a:stretch>
              <a:fillRect l="-1621" t="-1642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pic>
        <p:nvPicPr>
          <p:cNvPr id="7172" name="Picture 4" descr="супер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222625"/>
            <a:ext cx="2817813" cy="303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Тест по теме: Десятичные дроби. Сложение и вычитание десятичных дробей.</a:t>
            </a:r>
            <a:endParaRPr lang="ru-RU" dirty="0"/>
          </a:p>
        </p:txBody>
      </p:sp>
      <p:sp>
        <p:nvSpPr>
          <p:cNvPr id="3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822960" y="1340768"/>
            <a:ext cx="7520940" cy="3339709"/>
          </a:xfrm>
          <a:blipFill rotWithShape="1">
            <a:blip r:embed="rId2"/>
            <a:stretch>
              <a:fillRect l="-2188" r="-810" b="-2190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3398838"/>
            <a:ext cx="2816225" cy="303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Тест по теме: Десятичные дроби. Сложение и вычитание десятичных дробей.</a:t>
            </a:r>
            <a:endParaRPr lang="ru-RU" dirty="0"/>
          </a:p>
        </p:txBody>
      </p:sp>
      <p:sp>
        <p:nvSpPr>
          <p:cNvPr id="3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822960" y="1340768"/>
            <a:ext cx="7520940" cy="3339709"/>
          </a:xfrm>
          <a:blipFill rotWithShape="1">
            <a:blip r:embed="rId2"/>
            <a:stretch>
              <a:fillRect l="-1378" t="-1460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pic>
        <p:nvPicPr>
          <p:cNvPr id="9220" name="Picture 4" descr="супер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222625"/>
            <a:ext cx="2817813" cy="303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Тест по теме: Десятичные дроби. Сложение и вычитание десятичных дробей.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325" y="1341438"/>
            <a:ext cx="7521575" cy="333851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/>
              <a:t>А 4. В каком разряде числа 1,0359 записана цифра 3?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 smtClean="0"/>
              <a:t>Десятых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 smtClean="0"/>
              <a:t>Сотых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 smtClean="0"/>
              <a:t>Тысячных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 smtClean="0"/>
              <a:t>Десятитысячных </a:t>
            </a:r>
            <a:endParaRPr lang="ru-RU" sz="2800" dirty="0"/>
          </a:p>
        </p:txBody>
      </p:sp>
      <p:pic>
        <p:nvPicPr>
          <p:cNvPr id="10244" name="Picture 4" descr="супер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222625"/>
            <a:ext cx="2817813" cy="303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/>
              <a:t>Тест по теме: Десятичные дроби. Сложение и вычитание десятичных дробей.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325" y="1412875"/>
            <a:ext cx="7521575" cy="32670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/>
              <a:t>А 5. Между какими соседними натуральными числами находиться дробь 3,18?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 smtClean="0"/>
              <a:t>3 и 18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 smtClean="0"/>
              <a:t>2 и  3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 smtClean="0"/>
              <a:t>18 и 19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 smtClean="0"/>
              <a:t>3 и 4</a:t>
            </a:r>
            <a:endParaRPr lang="ru-RU" sz="2800" dirty="0"/>
          </a:p>
        </p:txBody>
      </p:sp>
      <p:pic>
        <p:nvPicPr>
          <p:cNvPr id="11268" name="Picture 4" descr="супер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222625"/>
            <a:ext cx="2817813" cy="303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/>
              <a:t>Тест по теме: Десятичные дроби. Сложение и вычитание десятичных дробей.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325" y="1412875"/>
            <a:ext cx="7521575" cy="32670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/>
              <a:t>А 6. Запиши дробь 20,0100 короче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 smtClean="0"/>
              <a:t>20,01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 smtClean="0"/>
              <a:t>20,1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 smtClean="0"/>
              <a:t>20,001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 smtClean="0"/>
              <a:t>2,01</a:t>
            </a:r>
            <a:endParaRPr lang="ru-RU" sz="2800" dirty="0"/>
          </a:p>
        </p:txBody>
      </p:sp>
      <p:pic>
        <p:nvPicPr>
          <p:cNvPr id="12292" name="Picture 4" descr="супер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222625"/>
            <a:ext cx="2817813" cy="303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/>
              <a:t>Тест по теме: Десятичные дроби. Сложение и вычитание десятичных дробей.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325" y="1412875"/>
            <a:ext cx="7521575" cy="32670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/>
              <a:t>А 6. Как записать частное 751:100 в виде десятичной дроби?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 smtClean="0"/>
              <a:t>0,751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 smtClean="0"/>
              <a:t>0,0751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 smtClean="0"/>
              <a:t>7,51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 smtClean="0"/>
              <a:t>75,1</a:t>
            </a:r>
            <a:endParaRPr lang="ru-RU" sz="2800" dirty="0"/>
          </a:p>
        </p:txBody>
      </p:sp>
      <p:pic>
        <p:nvPicPr>
          <p:cNvPr id="13316" name="Picture 4" descr="супер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222625"/>
            <a:ext cx="2817813" cy="303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/>
              <a:t>Тест по теме: Десятичные дроби. Сложение и вычитание десятичных дробей.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325" y="1412875"/>
            <a:ext cx="7521575" cy="32670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/>
              <a:t>А 7. Выразите в километрах 19 м.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 smtClean="0"/>
              <a:t>0,19 км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 smtClean="0"/>
              <a:t>0,00019 км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 smtClean="0"/>
              <a:t>0,0019 км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 smtClean="0"/>
              <a:t>0,019 км</a:t>
            </a:r>
            <a:endParaRPr lang="ru-RU" sz="2800" dirty="0"/>
          </a:p>
        </p:txBody>
      </p:sp>
      <p:pic>
        <p:nvPicPr>
          <p:cNvPr id="14340" name="Picture 4" descr="супер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222625"/>
            <a:ext cx="2817813" cy="303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резентация1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Презентация1</Template>
  <TotalTime>1</TotalTime>
  <Words>482</Words>
  <Application>Microsoft Office PowerPoint</Application>
  <PresentationFormat>Экран (4:3)</PresentationFormat>
  <Paragraphs>102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Franklin Gothic Book</vt:lpstr>
      <vt:lpstr>Arial</vt:lpstr>
      <vt:lpstr>Franklin Gothic Medium</vt:lpstr>
      <vt:lpstr>Wingdings</vt:lpstr>
      <vt:lpstr>Calibri</vt:lpstr>
      <vt:lpstr>Tunga</vt:lpstr>
      <vt:lpstr>Times New Roman</vt:lpstr>
      <vt:lpstr>Презентация1</vt:lpstr>
      <vt:lpstr>Презентация PowerPoint</vt:lpstr>
      <vt:lpstr>Тест по теме: Десятичные дроби. Сложение и вычитание десятичных дробей.</vt:lpstr>
      <vt:lpstr>Тест по теме: Десятичные дроби. Сложение и вычитание десятичных дробей.</vt:lpstr>
      <vt:lpstr>Тест по теме: Десятичные дроби. Сложение и вычитание десятичных дробей.</vt:lpstr>
      <vt:lpstr>Тест по теме: Десятичные дроби. Сложение и вычитание десятичных дробей.</vt:lpstr>
      <vt:lpstr>Тест по теме: Десятичные дроби. Сложение и вычитание десятичных дробей.</vt:lpstr>
      <vt:lpstr>Тест по теме: Десятичные дроби. Сложение и вычитание десятичных дробей.</vt:lpstr>
      <vt:lpstr>Тест по теме: Десятичные дроби. Сложение и вычитание десятичных дробей.</vt:lpstr>
      <vt:lpstr>Тест по теме: Десятичные дроби. Сложение и вычитание десятичных дробей.</vt:lpstr>
      <vt:lpstr>Тест по теме: Десятичные дроби. Сложение и вычитание десятичных дробей.</vt:lpstr>
      <vt:lpstr>Тест по теме: Десятичные дроби. Сложение и вычитание десятичных дробей.</vt:lpstr>
      <vt:lpstr>Тест по теме: Десятичные дроби. Сложение и вычитание десятичных дробей.</vt:lpstr>
      <vt:lpstr>   Весёлый    счёт </vt:lpstr>
      <vt:lpstr>Посчитайте…</vt:lpstr>
      <vt:lpstr>ВыБери равные  из числового ряда.</vt:lpstr>
      <vt:lpstr>Решение задач</vt:lpstr>
      <vt:lpstr>Решение задач</vt:lpstr>
      <vt:lpstr>Проверочная работа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2013-02-07T17:30:08Z</dcterms:created>
  <dcterms:modified xsi:type="dcterms:W3CDTF">2013-02-07T17:31:43Z</dcterms:modified>
</cp:coreProperties>
</file>