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65573-6D61-42DF-8EE8-7E831821E19B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C0E15-0765-4BFA-8850-2C7C7DE08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4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3CCF9E7-3BEE-49F9-8B2A-90CE712D541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3EE0335-3171-45FE-A7C4-02E361A8B1A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D4A604-2367-4DE1-8589-896AC1483E6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295E546-0676-49FA-BF56-12A37A3820D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C5007D-A8FC-4F09-9DE3-1B4CCA8D4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4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592DEF-716F-46B6-99E3-4DC24D3D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6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3DBA31-2635-48D7-91A2-BD4061B43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9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BA5069-79C5-46E5-8F4E-E6256FC63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9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24B405-D02A-482F-8C32-64940AC84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8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B3AEAB-2BCA-43B3-8662-8294ECF79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5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0E9145-6817-4E9C-B26E-D576E45E1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4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407154-C1E4-4474-A81E-A760EB752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8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85CB27-1FEC-4448-BE31-6E3C3FA50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1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7A2441-686E-43EC-9F9A-D63BDF348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8ECCF3-88A2-4D31-A322-045E3384A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8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58078-E6B3-4C8E-BDC1-4A45B5791F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1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400" y="2492375"/>
            <a:ext cx="5681663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Изделия 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 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жидкого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теста.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Блины.</a:t>
            </a:r>
          </a:p>
        </p:txBody>
      </p:sp>
      <p:pic>
        <p:nvPicPr>
          <p:cNvPr id="7170" name="Picture 2" descr="C:\Users\Юля\Desktop\урок\13028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76475"/>
            <a:ext cx="2232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17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original_mirr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" y="4625752"/>
            <a:ext cx="1955965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я\Desktop\урок\0_79a42_a563f7ee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-144463"/>
            <a:ext cx="4048125" cy="340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Юля\Desktop\урок\blinchiki s tvorogom-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3860800"/>
            <a:ext cx="3629025" cy="242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Юля\Desktop\урок\blini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65113"/>
            <a:ext cx="3522662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575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original_mirro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88030"/>
            <a:ext cx="1979712" cy="2069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я\Desktop\урок\0_78561_a0bb2474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15888"/>
            <a:ext cx="323691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Юля\Desktop\урок\x_3e47351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933825"/>
            <a:ext cx="3259137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Юля\Desktop\урок\article_image-image-artic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82850"/>
            <a:ext cx="331311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Юля\Desktop\урок\information_items_2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38113"/>
            <a:ext cx="3241675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375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Юля\Desktop\урок\94538686_large_bludo_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221163"/>
            <a:ext cx="324008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Юля\Desktop\original_mirror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43247"/>
            <a:ext cx="2147963" cy="2500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ля\Desktop\урок\59454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6576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Юля\Desktop\урок\4702574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330450"/>
            <a:ext cx="3024188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Юля\Desktop\урок\4904444_90d83bc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2238"/>
            <a:ext cx="33305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Юля\Desktop\урок\94538686_large_bludo_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221163"/>
            <a:ext cx="3240088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Юля\Desktop\original_mirror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823" y="4343247"/>
            <a:ext cx="2147963" cy="2500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Юля\Desktop\урок\59454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5888"/>
            <a:ext cx="36576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Юля\Desktop\урок\4702574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2330450"/>
            <a:ext cx="3024187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Юля\Desktop\урок\4904444_90d83bc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122238"/>
            <a:ext cx="33305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282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Экран (4:3)</PresentationFormat>
  <Paragraphs>5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Оформление по умолчанию</vt:lpstr>
      <vt:lpstr>Изделия  из  жидкого теста. Блины.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Изделия  из  жидкого теста. Блины.</dc:title>
  <dc:creator>Пользователь Windows</dc:creator>
  <cp:lastModifiedBy>Пользователь Windows</cp:lastModifiedBy>
  <cp:revision>1</cp:revision>
  <dcterms:created xsi:type="dcterms:W3CDTF">2013-10-20T15:31:21Z</dcterms:created>
  <dcterms:modified xsi:type="dcterms:W3CDTF">2013-10-20T15:32:40Z</dcterms:modified>
</cp:coreProperties>
</file>