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67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46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856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30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6449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8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295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3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96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60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98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9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9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6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37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8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A588C-E203-4942-B1DB-011ADC66FB0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2D88A2B-5BEB-4095-B0D1-67292CD50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36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3944" y="257577"/>
            <a:ext cx="11127346" cy="104318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Герб России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3944" y="1790163"/>
            <a:ext cx="11127346" cy="444321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Флаг. Гимн. Герб. Урок в 3 (1-4) класс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115" y="1790163"/>
            <a:ext cx="4378817" cy="4314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255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dirty="0" smtClean="0"/>
              <a:t>                      </a:t>
            </a:r>
            <a:r>
              <a:rPr lang="ru-RU" dirty="0" smtClean="0">
                <a:latin typeface="Arial Black" panose="020B0A04020102020204" pitchFamily="34" charset="0"/>
              </a:rPr>
              <a:t>Флаг России</a:t>
            </a:r>
            <a:endParaRPr lang="ru-RU" dirty="0"/>
          </a:p>
        </p:txBody>
      </p:sp>
      <p:pic>
        <p:nvPicPr>
          <p:cNvPr id="4" name="Объект 3" descr="Content Обмен карточками с игроками TI3 - Dota 2 Inside - Prodota.ru forum - Страница 17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4992" y="2160588"/>
            <a:ext cx="6142054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200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r>
              <a:rPr lang="ru-RU" dirty="0" smtClean="0">
                <a:latin typeface="Arial Black" panose="020B0A04020102020204" pitchFamily="34" charset="0"/>
              </a:rPr>
              <a:t>Гимн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Россия — священная наша держава, </a:t>
            </a:r>
            <a:br>
              <a:rPr lang="ru-RU" b="1" dirty="0"/>
            </a:br>
            <a:r>
              <a:rPr lang="ru-RU" b="1" dirty="0"/>
              <a:t>Россия — любимая наша страна. </a:t>
            </a:r>
            <a:br>
              <a:rPr lang="ru-RU" b="1" dirty="0"/>
            </a:br>
            <a:r>
              <a:rPr lang="ru-RU" b="1" dirty="0"/>
              <a:t>Могучая воля, великая слава — </a:t>
            </a:r>
            <a:br>
              <a:rPr lang="ru-RU" b="1" dirty="0"/>
            </a:br>
            <a:r>
              <a:rPr lang="ru-RU" b="1" dirty="0"/>
              <a:t>Твоё достоянье на все времена!</a:t>
            </a:r>
            <a:endParaRPr lang="ru-RU" dirty="0"/>
          </a:p>
          <a:p>
            <a:r>
              <a:rPr lang="ru-RU" b="1" dirty="0"/>
              <a:t>Славься, Отечество наше свободное, </a:t>
            </a:r>
            <a:br>
              <a:rPr lang="ru-RU" b="1" dirty="0"/>
            </a:br>
            <a:r>
              <a:rPr lang="ru-RU" b="1" dirty="0"/>
              <a:t>Братских народов союз вековой, </a:t>
            </a:r>
            <a:br>
              <a:rPr lang="ru-RU" b="1" dirty="0"/>
            </a:br>
            <a:r>
              <a:rPr lang="ru-RU" b="1" dirty="0"/>
              <a:t>Предками данная мудрость народная! </a:t>
            </a:r>
            <a:br>
              <a:rPr lang="ru-RU" b="1" dirty="0"/>
            </a:br>
            <a:r>
              <a:rPr lang="ru-RU" b="1" dirty="0"/>
              <a:t>Славься, страна! Мы гордимся тобой!</a:t>
            </a:r>
            <a:endParaRPr lang="ru-RU" dirty="0"/>
          </a:p>
          <a:p>
            <a:r>
              <a:rPr lang="ru-RU" b="1" dirty="0"/>
              <a:t>От южных морей до полярного края </a:t>
            </a:r>
            <a:br>
              <a:rPr lang="ru-RU" b="1" dirty="0"/>
            </a:br>
            <a:r>
              <a:rPr lang="ru-RU" b="1" dirty="0"/>
              <a:t>Раскинулись наши леса и поля. </a:t>
            </a:r>
            <a:br>
              <a:rPr lang="ru-RU" b="1" dirty="0"/>
            </a:br>
            <a:r>
              <a:rPr lang="ru-RU" b="1" dirty="0"/>
              <a:t>Одна ты на свете! Одна ты такая — </a:t>
            </a:r>
            <a:br>
              <a:rPr lang="ru-RU" b="1" dirty="0"/>
            </a:br>
            <a:r>
              <a:rPr lang="ru-RU" b="1" dirty="0"/>
              <a:t>Хранимая Богом родная земля!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70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/>
          <a:lstStyle/>
          <a:p>
            <a:r>
              <a:rPr lang="ru-RU" b="1" dirty="0"/>
              <a:t>Славься, Отечество наше свободное, </a:t>
            </a:r>
            <a:br>
              <a:rPr lang="ru-RU" b="1" dirty="0"/>
            </a:br>
            <a:r>
              <a:rPr lang="ru-RU" b="1" dirty="0"/>
              <a:t>Братских народов союз вековой, </a:t>
            </a:r>
            <a:br>
              <a:rPr lang="ru-RU" b="1" dirty="0"/>
            </a:br>
            <a:r>
              <a:rPr lang="ru-RU" b="1" dirty="0"/>
              <a:t>Предками данная мудрость народная! </a:t>
            </a:r>
            <a:br>
              <a:rPr lang="ru-RU" b="1" dirty="0"/>
            </a:br>
            <a:r>
              <a:rPr lang="ru-RU" b="1" dirty="0"/>
              <a:t>Славься, страна! Мы гордимся тобой!</a:t>
            </a:r>
            <a:endParaRPr lang="ru-RU" dirty="0"/>
          </a:p>
          <a:p>
            <a:r>
              <a:rPr lang="ru-RU" b="1" dirty="0"/>
              <a:t>Широкий простор для мечты и для жизни </a:t>
            </a:r>
            <a:br>
              <a:rPr lang="ru-RU" b="1" dirty="0"/>
            </a:br>
            <a:r>
              <a:rPr lang="ru-RU" b="1" dirty="0"/>
              <a:t>Грядущие нам открывают года. </a:t>
            </a:r>
            <a:br>
              <a:rPr lang="ru-RU" b="1" dirty="0"/>
            </a:br>
            <a:r>
              <a:rPr lang="ru-RU" b="1" dirty="0"/>
              <a:t>Нам силу даёт наша верность Отчизне. </a:t>
            </a:r>
            <a:br>
              <a:rPr lang="ru-RU" b="1" dirty="0"/>
            </a:br>
            <a:r>
              <a:rPr lang="ru-RU" b="1" dirty="0"/>
              <a:t>Так было, так есть и так будет всегда!</a:t>
            </a:r>
            <a:endParaRPr lang="ru-RU" dirty="0"/>
          </a:p>
          <a:p>
            <a:r>
              <a:rPr lang="ru-RU" b="1" dirty="0"/>
              <a:t>Славься, Отечество наше свободное, </a:t>
            </a:r>
            <a:br>
              <a:rPr lang="ru-RU" b="1" dirty="0"/>
            </a:br>
            <a:r>
              <a:rPr lang="ru-RU" b="1" dirty="0"/>
              <a:t>Братских народов союз вековой, </a:t>
            </a:r>
            <a:br>
              <a:rPr lang="ru-RU" b="1" dirty="0"/>
            </a:br>
            <a:r>
              <a:rPr lang="ru-RU" b="1" dirty="0"/>
              <a:t>Предками данная мудрость народная! </a:t>
            </a:r>
            <a:br>
              <a:rPr lang="ru-RU" b="1" dirty="0"/>
            </a:br>
            <a:r>
              <a:rPr lang="ru-RU" b="1" dirty="0"/>
              <a:t>Славься, страна! Мы гордимся </a:t>
            </a:r>
            <a:r>
              <a:rPr lang="ru-RU" b="1" dirty="0" smtClean="0"/>
              <a:t>тобой.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23040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20</Words>
  <Application>Microsoft Office PowerPoint</Application>
  <PresentationFormat>Широкоэкранный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Aharoni</vt:lpstr>
      <vt:lpstr>Arial</vt:lpstr>
      <vt:lpstr>Arial Black</vt:lpstr>
      <vt:lpstr>Trebuchet MS</vt:lpstr>
      <vt:lpstr>Wingdings 3</vt:lpstr>
      <vt:lpstr>Грань</vt:lpstr>
      <vt:lpstr>Герб России</vt:lpstr>
      <vt:lpstr>                      Флаг России</vt:lpstr>
      <vt:lpstr>                        Гимн России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Герб России</dc:title>
  <dc:creator>Lenovo</dc:creator>
  <cp:lastModifiedBy>Lenovo</cp:lastModifiedBy>
  <cp:revision>6</cp:revision>
  <dcterms:created xsi:type="dcterms:W3CDTF">2015-02-16T11:15:01Z</dcterms:created>
  <dcterms:modified xsi:type="dcterms:W3CDTF">2015-04-01T01:31:05Z</dcterms:modified>
</cp:coreProperties>
</file>