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58" r:id="rId6"/>
    <p:sldId id="259" r:id="rId7"/>
    <p:sldId id="260" r:id="rId8"/>
    <p:sldId id="263" r:id="rId9"/>
    <p:sldId id="266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 зима\43835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0"/>
            <a:ext cx="5832648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54334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Подбери </a:t>
            </a:r>
            <a:r>
              <a:rPr lang="ru-RU" b="1" dirty="0" smtClean="0"/>
              <a:t>признак о Зиме: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Снег (какой?) — белый, холодный, скрипучий.</a:t>
            </a:r>
          </a:p>
          <a:p>
            <a:pPr algn="ctr">
              <a:buNone/>
            </a:pPr>
            <a:r>
              <a:rPr lang="ru-RU" dirty="0" smtClean="0"/>
              <a:t> Ветер зимой (какой?) — колючий, холодный, сильный.</a:t>
            </a:r>
          </a:p>
          <a:p>
            <a:pPr algn="ctr">
              <a:buNone/>
            </a:pPr>
            <a:r>
              <a:rPr lang="ru-RU" dirty="0" smtClean="0"/>
              <a:t> Воздух зимой (какой?) — свежий, морозный, холодный.</a:t>
            </a:r>
          </a:p>
          <a:p>
            <a:pPr algn="ctr">
              <a:buNone/>
            </a:pPr>
            <a:r>
              <a:rPr lang="ru-RU" dirty="0" smtClean="0"/>
              <a:t> Лед (какой?) — блестящий, зеркальный, скользкий.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038600" cy="543346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Составь рассказ про Новый год: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Что ты знаешь об этом празднике.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Дети </a:t>
            </a:r>
            <a:r>
              <a:rPr lang="ru-RU" dirty="0" smtClean="0"/>
              <a:t>наряжают (ёлку).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Дед </a:t>
            </a:r>
            <a:r>
              <a:rPr lang="ru-RU" dirty="0" smtClean="0"/>
              <a:t>мороз принёс детям (подарки).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Ёлка </a:t>
            </a:r>
            <a:r>
              <a:rPr lang="ru-RU" dirty="0" smtClean="0"/>
              <a:t>украшена разноцветными (ёлочными игрушками).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о Зиме</a:t>
            </a:r>
            <a:r>
              <a:rPr lang="ru-RU" sz="4000" b="1" dirty="0" smtClean="0">
                <a:solidFill>
                  <a:srgbClr val="002060"/>
                </a:solidFill>
              </a:rPr>
              <a:t>:</a:t>
            </a:r>
            <a:endParaRPr lang="ru-RU" sz="40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 Дни зимой еще короче, чем осенью. Солнце редко выглядывает из-за туч и греет слабо.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 День за днем — снегопады: хлопья снега быстро летят из низких темных туч и заволакивают все вокруг белой пеленой. Снег укрывает землю пушистым покрывалом, лежит на ветвях деревьев и кустарников. Лес становится праздничным, похожим на белый резной терем. Белеют тропинки, дороги, крыши домов.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 Часто метут метели, кружат снежные вихри вьюги, бегут по земле поземки. Зимой стоят морозные дни. Реки, озера и пруды покрыты толстым льдом. Мороз рисует на оконных стеклах причудливые узоры.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 Иногда бывают оттепели. Сугробы темнеют и оседают, с крыш свисает ледяная бахрома сосулек.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 Деревья и кусты стоят без листьев. Зимой они не питаются не растут, как бы погружаются в глубокий сон. (Зимой влаги, света, питательных веществ, столь необходимых растениям.) А от холода их защищает особая пробковая ткань — она не пропускает из дерева ни воды, ни воздуха. Летом деревья откладывают ее под кожицей ствола и веток. Чем старше дерево, тем толще пробковый слой, поэтому старые деревья легче переносят морозы. В лесу нет насекомых, птиц осталось мало, да и те перебираются поближе к жилью людей.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 Лесные звери укрываются от холода в дуплах и норах или зарываются в глубокий снег.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 Много веселых забав у детворы зимой — катание на санках, лыжах и коньках. В дни оттепелей ребята строят снежные крепости, играют в снежки, лепят снеговиков и зверушек из липкого снега. Дети и взрослые готовятся к встрече Нового года. Наряжают елку, украшают ее разноцветными шарами, бусами, гирляндами, водят вокруг елки хороводы, песни поют, кладут под елку подарки.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Вопросы: Куда прячется белка в сильные морозы? Что делает зимой медведь? Какой праздник отмечают зимой? Как готовятся к встрече Нового года? Назвать зимние игры и забавы. Чем питаются зимой заяц, белка? На кого охотится лиса?</a:t>
            </a:r>
          </a:p>
          <a:p>
            <a:endParaRPr lang="ru-RU" dirty="0"/>
          </a:p>
        </p:txBody>
      </p:sp>
      <p:pic>
        <p:nvPicPr>
          <p:cNvPr id="5" name="Picture 2" descr="D:\КАРТИНКИ зима\1290664162_1280x1024_white-christ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92688"/>
            <a:ext cx="1331640" cy="1065312"/>
          </a:xfrm>
          <a:prstGeom prst="rect">
            <a:avLst/>
          </a:prstGeom>
          <a:noFill/>
        </p:spPr>
      </p:pic>
      <p:pic>
        <p:nvPicPr>
          <p:cNvPr id="6" name="Picture 2" descr="D:\КАРТИНКИ зима\1290664162_1280x1024_white-christ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92688"/>
            <a:ext cx="1331640" cy="1065312"/>
          </a:xfrm>
          <a:prstGeom prst="rect">
            <a:avLst/>
          </a:prstGeom>
          <a:noFill/>
        </p:spPr>
      </p:pic>
      <p:pic>
        <p:nvPicPr>
          <p:cNvPr id="7" name="Picture 2" descr="D:\КАРТИНКИ зима\1290664162_1280x1024_white-christm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-1"/>
            <a:ext cx="755576" cy="604461"/>
          </a:xfrm>
          <a:prstGeom prst="rect">
            <a:avLst/>
          </a:prstGeom>
          <a:noFill/>
        </p:spPr>
      </p:pic>
      <p:pic>
        <p:nvPicPr>
          <p:cNvPr id="8" name="Picture 2" descr="D:\КАРТИНКИ зима\1290664162_1280x1024_white-christm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685850" cy="548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Загадки, пословицы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1" name="Picture 3" descr="D:\КАРТИНКИ зима\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60032" y="1484784"/>
            <a:ext cx="3816424" cy="504056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2052" name="Picture 4" descr="D:\КАРТИНКИ зима\scrn_big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3600400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Зимние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загадки для детей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716016" y="1052736"/>
            <a:ext cx="4038600" cy="540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 smtClean="0"/>
              <a:t>С </a:t>
            </a:r>
            <a:r>
              <a:rPr lang="ru-RU" sz="1400" dirty="0" smtClean="0"/>
              <a:t>неба звезды падают, лягут на поля, пусть под ними скроется черная земля. (Снежинки)</a:t>
            </a:r>
          </a:p>
          <a:p>
            <a:pPr algn="ctr">
              <a:buNone/>
            </a:pPr>
            <a:r>
              <a:rPr lang="ru-RU" sz="1400" dirty="0" smtClean="0"/>
              <a:t>Бежит </a:t>
            </a:r>
            <a:r>
              <a:rPr lang="ru-RU" sz="1400" dirty="0" smtClean="0"/>
              <a:t>по снегу, а следу нету. (Поземка)</a:t>
            </a:r>
          </a:p>
          <a:p>
            <a:pPr algn="ctr">
              <a:buNone/>
            </a:pPr>
            <a:r>
              <a:rPr lang="ru-RU" sz="1400" dirty="0" smtClean="0"/>
              <a:t>Гуляю в поле, летаю на воле, кручу, бурчу, знать ничего не хочу. (Метель)</a:t>
            </a:r>
          </a:p>
          <a:p>
            <a:pPr algn="ctr">
              <a:buNone/>
            </a:pPr>
            <a:r>
              <a:rPr lang="ru-RU" sz="1400" dirty="0" smtClean="0"/>
              <a:t>Белая морковка зимой растет. (Сосулька)</a:t>
            </a:r>
          </a:p>
          <a:p>
            <a:pPr algn="ctr">
              <a:buNone/>
            </a:pPr>
            <a:r>
              <a:rPr lang="ru-RU" sz="1400" dirty="0" smtClean="0"/>
              <a:t>Его весной и летом мы видели одетым, а осенью с бедняжки сорвали все рубашки, но зимние метели в меха его одели. (Дерево)</a:t>
            </a:r>
          </a:p>
          <a:p>
            <a:pPr algn="ctr">
              <a:buNone/>
            </a:pPr>
            <a:r>
              <a:rPr lang="ru-RU" sz="1400" dirty="0" smtClean="0"/>
              <a:t>Кто по снегу быстро мчится, провалится не боится? (Лыжник)</a:t>
            </a:r>
          </a:p>
          <a:p>
            <a:pPr algn="ctr">
              <a:buNone/>
            </a:pPr>
            <a:r>
              <a:rPr lang="ru-RU" sz="1400" dirty="0" smtClean="0"/>
              <a:t>Деревянные кони по снегу скачут, а в снег не проваливаются. (Лыжи)</a:t>
            </a:r>
          </a:p>
          <a:p>
            <a:pPr algn="ctr">
              <a:buNone/>
            </a:pPr>
            <a:r>
              <a:rPr lang="ru-RU" sz="1400" dirty="0" smtClean="0"/>
              <a:t>Все лето стояли, зимы ожидали, дождались поры – помчались с горы. (Санки)</a:t>
            </a:r>
          </a:p>
          <a:p>
            <a:pPr algn="ctr">
              <a:buNone/>
            </a:pPr>
            <a:r>
              <a:rPr lang="ru-RU" sz="1400" dirty="0" smtClean="0"/>
              <a:t>Два коня у меня, два коня. По воде они возят меня, а вода тверда, словно каменная. (Коньки, Лед)</a:t>
            </a:r>
          </a:p>
          <a:p>
            <a:pPr algn="ctr">
              <a:buNone/>
            </a:pPr>
            <a:r>
              <a:rPr lang="ru-RU" sz="1400" dirty="0" smtClean="0"/>
              <a:t>Льется речка – мы лежим, лед на речке – мы бежим. (Коньки)</a:t>
            </a:r>
          </a:p>
          <a:p>
            <a:pPr algn="ctr">
              <a:buNone/>
            </a:pPr>
            <a:r>
              <a:rPr lang="ru-RU" sz="1400" dirty="0" smtClean="0"/>
              <a:t>Хоть сама - и снег, и лед, а уходит – слезы льет. (Зима)</a:t>
            </a:r>
          </a:p>
          <a:p>
            <a:endParaRPr lang="ru-RU" sz="1400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3285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Кто </a:t>
            </a:r>
            <a:r>
              <a:rPr lang="ru-RU" sz="1300" dirty="0" smtClean="0">
                <a:solidFill>
                  <a:schemeClr val="tx1"/>
                </a:solidFill>
              </a:rPr>
              <a:t>поляны белит белым, и на стенах пишет мелом, шьет пуховые перины, разукрасил все витрины? (Мороз)</a:t>
            </a:r>
          </a:p>
          <a:p>
            <a:pPr algn="ctr"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Кто зимой в трубе гудит? (Ветер)</a:t>
            </a:r>
          </a:p>
          <a:p>
            <a:pPr algn="ctr"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Без рук, без ног по свету рыщет, поет да свищет. (Ветер)</a:t>
            </a:r>
          </a:p>
          <a:p>
            <a:pPr algn="ctr"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Кто без бревен через реки мосты строит? (Мороз)</a:t>
            </a:r>
          </a:p>
          <a:p>
            <a:pPr algn="ctr"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Старик у ворот тепло уволок, сам не бежит, и стоять не велит (Мороз)</a:t>
            </a:r>
          </a:p>
          <a:p>
            <a:pPr algn="ctr"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У избы побывал – все окно разрисовал, у реки погостил – во всю реку мост мостил. (Мороз)</a:t>
            </a:r>
          </a:p>
          <a:p>
            <a:pPr algn="ctr"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Без рук рисует, без зубов кусает. (Мороз)</a:t>
            </a:r>
          </a:p>
          <a:p>
            <a:pPr algn="ctr"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Без досок, без топоров через речку мост готов. Мост как синее стекло! Скользко, весело, светло! (Лед)</a:t>
            </a:r>
          </a:p>
          <a:p>
            <a:pPr algn="ctr"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Рыбам зиму жить тепло: крыша – толстое стекло. (Лед)</a:t>
            </a:r>
          </a:p>
          <a:p>
            <a:pPr algn="ctr"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Бел, да не сахар, ног нет, да идет. (Снег)</a:t>
            </a:r>
          </a:p>
          <a:p>
            <a:pPr algn="ctr"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На всех садится, никого не боится. (Снег)</a:t>
            </a:r>
          </a:p>
          <a:p>
            <a:pPr algn="ctr"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Вился, вился белый рой, сел на землю – стал горой. (Снег)</a:t>
            </a:r>
          </a:p>
          <a:p>
            <a:pPr algn="ctr">
              <a:buNone/>
            </a:pPr>
            <a:r>
              <a:rPr lang="ru-RU" sz="1300" dirty="0" smtClean="0"/>
              <a:t>Он пушистый, серебристый, но рукой его не тронь: станет капелькою чистой, как поймаешь на ладонь. (Снег</a:t>
            </a:r>
            <a:r>
              <a:rPr lang="ru-RU" sz="1300" dirty="0" smtClean="0"/>
              <a:t>)</a:t>
            </a:r>
            <a:r>
              <a:rPr lang="ru-RU" sz="1300" dirty="0" smtClean="0"/>
              <a:t> </a:t>
            </a:r>
            <a:endParaRPr lang="ru-RU" sz="1300" dirty="0" smtClean="0"/>
          </a:p>
          <a:p>
            <a:pPr algn="ctr">
              <a:buNone/>
            </a:pPr>
            <a:endParaRPr lang="ru-RU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Стихи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D:\КАРТИНКИ зима\011lab0opo12575427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268760"/>
            <a:ext cx="4248472" cy="532859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6" name="Picture 2" descr="D:\КАРТИНКИ зима\015lab0opo12575427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1268760"/>
            <a:ext cx="4104456" cy="5328592"/>
          </a:xfrm>
          <a:prstGeom prst="rect">
            <a:avLst/>
          </a:prstGeom>
          <a:noFill/>
          <a:ln w="38100">
            <a:solidFill>
              <a:srgbClr val="FFFF00"/>
            </a:solidFill>
            <a:beve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КАРТИНКИ зима\01lab0opo12575427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076056" cy="54726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4101" name="Picture 5" descr="D:\КАРТИНКИ зима\4___352416_1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92696"/>
            <a:ext cx="4320480" cy="54726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924944"/>
            <a:ext cx="4038600" cy="34563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«Зима» </a:t>
            </a:r>
            <a:r>
              <a:rPr lang="ru-RU" b="1" dirty="0" smtClean="0"/>
              <a:t>(А.С. Пушкин</a:t>
            </a:r>
            <a:r>
              <a:rPr lang="ru-RU" b="1" dirty="0" smtClean="0"/>
              <a:t>)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Пришла, рассыпалась; клоками повисла на суках дубов</a:t>
            </a:r>
          </a:p>
          <a:p>
            <a:pPr algn="ctr">
              <a:buNone/>
            </a:pPr>
            <a:r>
              <a:rPr lang="ru-RU" dirty="0" smtClean="0"/>
              <a:t> Легла волнистыми коврами среди полей, вокруг холмов;</a:t>
            </a:r>
          </a:p>
          <a:p>
            <a:pPr algn="ctr">
              <a:buNone/>
            </a:pPr>
            <a:r>
              <a:rPr lang="ru-RU" dirty="0" smtClean="0"/>
              <a:t> Брега с недвижною рекою сровняла пухлой пеленою;</a:t>
            </a:r>
          </a:p>
          <a:p>
            <a:pPr algn="ctr">
              <a:buNone/>
            </a:pPr>
            <a:r>
              <a:rPr lang="ru-RU" dirty="0" smtClean="0"/>
              <a:t> Блеснул мороз. И рады мы проказам матушки зимы.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476673"/>
            <a:ext cx="4038600" cy="40324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«Снегопад» </a:t>
            </a:r>
            <a:r>
              <a:rPr lang="ru-RU" b="1" dirty="0" smtClean="0"/>
              <a:t>(</a:t>
            </a:r>
            <a:r>
              <a:rPr lang="ru-RU" b="1" dirty="0" err="1" smtClean="0"/>
              <a:t>Глушев</a:t>
            </a:r>
            <a:r>
              <a:rPr lang="ru-RU" b="1" dirty="0" smtClean="0"/>
              <a:t> Г</a:t>
            </a:r>
            <a:r>
              <a:rPr lang="ru-RU" b="1" dirty="0" smtClean="0"/>
              <a:t>.)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Маленькие ёлки</a:t>
            </a:r>
          </a:p>
          <a:p>
            <a:pPr algn="ctr">
              <a:buNone/>
            </a:pPr>
            <a:r>
              <a:rPr lang="ru-RU" dirty="0" smtClean="0"/>
              <a:t> И большие ели</a:t>
            </a:r>
          </a:p>
          <a:p>
            <a:pPr algn="ctr">
              <a:buNone/>
            </a:pPr>
            <a:r>
              <a:rPr lang="ru-RU" dirty="0" smtClean="0"/>
              <a:t> Что-то приумолкли,</a:t>
            </a:r>
          </a:p>
          <a:p>
            <a:pPr algn="ctr">
              <a:buNone/>
            </a:pPr>
            <a:r>
              <a:rPr lang="ru-RU" dirty="0" smtClean="0"/>
              <a:t> Что-то присмирели.</a:t>
            </a:r>
          </a:p>
          <a:p>
            <a:pPr algn="ctr">
              <a:buNone/>
            </a:pPr>
            <a:r>
              <a:rPr lang="ru-RU" dirty="0" smtClean="0"/>
              <a:t> Снег с утра до ночи,</a:t>
            </a:r>
          </a:p>
          <a:p>
            <a:pPr algn="ctr">
              <a:buNone/>
            </a:pPr>
            <a:r>
              <a:rPr lang="ru-RU" dirty="0" smtClean="0"/>
              <a:t> Всё засыпать хочет:</a:t>
            </a:r>
          </a:p>
          <a:p>
            <a:pPr algn="ctr">
              <a:buNone/>
            </a:pPr>
            <a:r>
              <a:rPr lang="ru-RU" dirty="0" smtClean="0"/>
              <a:t> И в лесу все тише,</a:t>
            </a:r>
          </a:p>
          <a:p>
            <a:pPr algn="ctr">
              <a:buNone/>
            </a:pPr>
            <a:r>
              <a:rPr lang="ru-RU" dirty="0" smtClean="0"/>
              <a:t> И снега все выше.</a:t>
            </a:r>
          </a:p>
          <a:p>
            <a:pPr algn="ctr">
              <a:buNone/>
            </a:pPr>
            <a:r>
              <a:rPr lang="ru-RU" dirty="0" smtClean="0"/>
              <a:t> Елочки-подружки</a:t>
            </a:r>
          </a:p>
          <a:p>
            <a:pPr algn="ctr">
              <a:buNone/>
            </a:pPr>
            <a:r>
              <a:rPr lang="ru-RU" dirty="0" smtClean="0"/>
              <a:t> Говорят друг дружке:</a:t>
            </a:r>
          </a:p>
          <a:p>
            <a:pPr algn="ctr">
              <a:buNone/>
            </a:pPr>
            <a:r>
              <a:rPr lang="ru-RU" dirty="0" smtClean="0"/>
              <a:t> -Слишком много снега-</a:t>
            </a:r>
          </a:p>
          <a:p>
            <a:pPr algn="ctr">
              <a:buNone/>
            </a:pPr>
            <a:r>
              <a:rPr lang="ru-RU" dirty="0" smtClean="0"/>
              <a:t> Тяжело макушке.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D:\КАРТИНКИ зима\0_6ce91_1f53b37a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77072"/>
            <a:ext cx="3275856" cy="2780928"/>
          </a:xfrm>
          <a:prstGeom prst="rect">
            <a:avLst/>
          </a:prstGeom>
          <a:noFill/>
        </p:spPr>
      </p:pic>
      <p:pic>
        <p:nvPicPr>
          <p:cNvPr id="10" name="Picture 2" descr="D:\КАРТИНКИ зима\4789777_Utro_tumann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4032448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420888"/>
            <a:ext cx="4176464" cy="41044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«Новогодние деньки»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Новогодние деньки!</a:t>
            </a:r>
          </a:p>
          <a:p>
            <a:pPr algn="ctr">
              <a:buNone/>
            </a:pPr>
            <a:r>
              <a:rPr lang="ru-RU" dirty="0" smtClean="0"/>
              <a:t> Снег морозный, колкий.</a:t>
            </a:r>
          </a:p>
          <a:p>
            <a:pPr algn="ctr">
              <a:buNone/>
            </a:pPr>
            <a:r>
              <a:rPr lang="ru-RU" dirty="0" smtClean="0"/>
              <a:t>Загорелись огоньки</a:t>
            </a:r>
          </a:p>
          <a:p>
            <a:pPr algn="ctr">
              <a:buNone/>
            </a:pPr>
            <a:r>
              <a:rPr lang="ru-RU" dirty="0" smtClean="0"/>
              <a:t> На пушистой елке.</a:t>
            </a:r>
          </a:p>
          <a:p>
            <a:pPr algn="ctr">
              <a:buNone/>
            </a:pPr>
            <a:r>
              <a:rPr lang="ru-RU" dirty="0" smtClean="0"/>
              <a:t> Шар качнулся расписной,</a:t>
            </a:r>
          </a:p>
          <a:p>
            <a:pPr algn="ctr">
              <a:buNone/>
            </a:pPr>
            <a:r>
              <a:rPr lang="ru-RU" dirty="0" smtClean="0"/>
              <a:t> Бусы зазвенели,</a:t>
            </a:r>
          </a:p>
          <a:p>
            <a:pPr algn="ctr">
              <a:buNone/>
            </a:pPr>
            <a:r>
              <a:rPr lang="ru-RU" dirty="0" smtClean="0"/>
              <a:t> Пахнет свежестью лесной</a:t>
            </a:r>
          </a:p>
          <a:p>
            <a:pPr algn="ctr">
              <a:buNone/>
            </a:pPr>
            <a:r>
              <a:rPr lang="ru-RU" dirty="0" smtClean="0"/>
              <a:t> От смолистой ели.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332656"/>
            <a:ext cx="4038600" cy="44644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«На лыжах»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Солнце ходит выше</a:t>
            </a:r>
          </a:p>
          <a:p>
            <a:pPr algn="ctr">
              <a:buNone/>
            </a:pPr>
            <a:r>
              <a:rPr lang="ru-RU" dirty="0" smtClean="0"/>
              <a:t> С каждым днем.</a:t>
            </a:r>
          </a:p>
          <a:p>
            <a:pPr algn="ctr">
              <a:buNone/>
            </a:pPr>
            <a:r>
              <a:rPr lang="ru-RU" dirty="0" smtClean="0"/>
              <a:t> Мы наденем лыжи —</a:t>
            </a:r>
          </a:p>
          <a:p>
            <a:pPr algn="ctr">
              <a:buNone/>
            </a:pPr>
            <a:r>
              <a:rPr lang="ru-RU" dirty="0" smtClean="0"/>
              <a:t> В лес пойдем.</a:t>
            </a:r>
          </a:p>
          <a:p>
            <a:pPr algn="ctr">
              <a:buNone/>
            </a:pPr>
            <a:r>
              <a:rPr lang="ru-RU" dirty="0" smtClean="0"/>
              <a:t> Словно терем белый,</a:t>
            </a:r>
          </a:p>
          <a:p>
            <a:pPr algn="ctr">
              <a:buNone/>
            </a:pPr>
            <a:r>
              <a:rPr lang="ru-RU" dirty="0" smtClean="0"/>
              <a:t> Замер бор.</a:t>
            </a:r>
          </a:p>
          <a:p>
            <a:pPr algn="ctr">
              <a:buNone/>
            </a:pPr>
            <a:r>
              <a:rPr lang="ru-RU" dirty="0" smtClean="0"/>
              <a:t> Мы на лыжах смело</a:t>
            </a:r>
          </a:p>
          <a:p>
            <a:pPr algn="ctr">
              <a:buNone/>
            </a:pPr>
            <a:r>
              <a:rPr lang="ru-RU" dirty="0" smtClean="0"/>
              <a:t> Мчимся с гор.</a:t>
            </a:r>
            <a:endParaRPr lang="ru-RU" dirty="0"/>
          </a:p>
        </p:txBody>
      </p:sp>
      <p:pic>
        <p:nvPicPr>
          <p:cNvPr id="9218" name="Picture 2" descr="D:\КАРТИНКИ зима\1d66237d4c85a6cd079f27530988fc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176464" cy="1800200"/>
          </a:xfrm>
          <a:prstGeom prst="rect">
            <a:avLst/>
          </a:prstGeom>
          <a:noFill/>
        </p:spPr>
      </p:pic>
      <p:pic>
        <p:nvPicPr>
          <p:cNvPr id="9219" name="Picture 3" descr="D:\КАРТИНКИ зима\81594104_large_0_41a10_9b03d098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31790"/>
            <a:ext cx="3995936" cy="2126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332656"/>
            <a:ext cx="4172272" cy="60486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Подбери </a:t>
            </a:r>
            <a:r>
              <a:rPr lang="ru-RU" b="1" dirty="0" smtClean="0"/>
              <a:t>слово о Зиме: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Снежный (что?) — ...  Снежная (что?) — ...</a:t>
            </a:r>
            <a:br>
              <a:rPr lang="ru-RU" dirty="0" smtClean="0"/>
            </a:br>
            <a:r>
              <a:rPr lang="ru-RU" dirty="0" smtClean="0"/>
              <a:t>Белый (что?) — ...  Холодная (что?) — ...</a:t>
            </a:r>
            <a:br>
              <a:rPr lang="ru-RU" dirty="0" smtClean="0"/>
            </a:br>
            <a:r>
              <a:rPr lang="ru-RU" dirty="0" smtClean="0"/>
              <a:t>Морозный (что?) — ...  Ледяная (что?) — ...Трескучий (что?) — ...  Сильный (что?) — ...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D:\КАРТИНКИ зима\0_42684_f168dae3_XL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32656"/>
            <a:ext cx="4248472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1046</Words>
  <Application>Microsoft Office PowerPoint</Application>
  <PresentationFormat>Экран (4:3)</PresentationFormat>
  <Paragraphs>91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Загадки, пословицы</vt:lpstr>
      <vt:lpstr> Зимние загадки для детей </vt:lpstr>
      <vt:lpstr>Стихи </vt:lpstr>
      <vt:lpstr>Слайд 6</vt:lpstr>
      <vt:lpstr>Слайд 7</vt:lpstr>
      <vt:lpstr>Слайд 8</vt:lpstr>
      <vt:lpstr>Слайд 9</vt:lpstr>
      <vt:lpstr>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Стихи  </dc:title>
  <dc:creator>Ольга</dc:creator>
  <cp:lastModifiedBy>Ольга</cp:lastModifiedBy>
  <cp:revision>7</cp:revision>
  <dcterms:created xsi:type="dcterms:W3CDTF">2013-03-19T16:31:58Z</dcterms:created>
  <dcterms:modified xsi:type="dcterms:W3CDTF">2013-03-19T17:23:24Z</dcterms:modified>
</cp:coreProperties>
</file>