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64" r:id="rId12"/>
    <p:sldId id="270" r:id="rId13"/>
    <p:sldId id="271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3C7AF-D41B-485C-83C7-83B8E0FB68B3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2FC70-9DAD-4FF5-9E77-256F03AE9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2FC70-9DAD-4FF5-9E77-256F03AE9A6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9BB3-83DC-426A-BD26-FEFA6BA48F00}" type="datetime1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3B52-670C-4732-A587-062516046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D07C-A329-4CE4-BD4F-DF174048DED7}" type="datetime1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3B52-670C-4732-A587-062516046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856D-A299-4193-95D6-0B447FE8AE88}" type="datetime1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3B52-670C-4732-A587-062516046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600A-8C3A-4D72-912E-880A1070CE70}" type="datetime1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3B52-670C-4732-A587-062516046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F8DA-13CA-40AA-A7E2-0485798E24F7}" type="datetime1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3B52-670C-4732-A587-062516046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BA61-47F6-4437-9224-A787CAB29E22}" type="datetime1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3B52-670C-4732-A587-062516046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5AC0-EA49-40A7-A0A6-898D718943BA}" type="datetime1">
              <a:rPr lang="ru-RU" smtClean="0"/>
              <a:pPr/>
              <a:t>20.03.2013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3B52-670C-4732-A587-062516046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8832-4239-4612-85FB-2239A07A8184}" type="datetime1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3B52-670C-4732-A587-062516046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2470-6B04-4333-B004-0818AE28130E}" type="datetime1">
              <a:rPr lang="ru-RU" smtClean="0"/>
              <a:pPr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3B52-670C-4732-A587-062516046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EC21-E3BA-4378-B0B3-05D1CC0D9606}" type="datetime1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3B52-670C-4732-A587-062516046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647C-210D-4339-A6CC-A16922406C37}" type="datetime1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3B52-670C-4732-A587-062516046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1776E-DAEB-448C-8E0A-EA877D815619}" type="datetime1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23B52-670C-4732-A587-062516046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2" Type="http://schemas.openxmlformats.org/officeDocument/2006/relationships/video" Target="file:///D:\&#1052;&#1086;&#1080;%20&#1076;&#1086;&#1082;&#1091;&#1084;&#1077;&#1085;&#1090;&#1099;\&#1064;&#1082;&#1086;&#1083;&#1072;\2011-2012\&#1063;&#1077;&#1088;&#1085;&#1072;&#1103;%20&#1052;&#1040;\&#1048;&#1090;&#1086;&#1075;&#1086;&#1074;&#1099;&#1081;%20&#1087;&#1088;&#1086;&#1077;&#1082;&#1090;\&#1055;&#1086;&#1076;&#1088;&#1091;&#1078;&#1082;&#1080;.wmv" TargetMode="External"/><Relationship Id="rId1" Type="http://schemas.openxmlformats.org/officeDocument/2006/relationships/video" Target="file:///D:\&#1052;&#1086;&#1080;%20&#1076;&#1086;&#1082;&#1091;&#1084;&#1077;&#1085;&#1090;&#1099;\&#1064;&#1082;&#1086;&#1083;&#1072;\2011-2012\&#1063;&#1077;&#1088;&#1085;&#1072;&#1103;%20&#1052;&#1040;\&#1048;&#1090;&#1086;&#1075;&#1086;&#1074;&#1099;&#1081;%20&#1087;&#1088;&#1086;&#1077;&#1082;&#1090;\&#1042;&#1080;&#1085;&#1086;&#1075;&#1088;&#1072;&#1076;&#1086;&#1074;&#1072;.wmv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2;&#1086;&#1080;%20&#1076;&#1086;&#1082;&#1091;&#1084;&#1077;&#1085;&#1090;&#1099;\&#1064;&#1082;&#1086;&#1083;&#1072;\2011-2012\&#1063;&#1077;&#1088;&#1085;&#1072;&#1103;%20&#1052;&#1040;\&#1048;&#1090;&#1086;&#1075;&#1086;&#1074;&#1099;&#1081;%20&#1087;&#1088;&#1086;&#1077;&#1082;&#1090;\&#1051;&#1086;&#1075;&#1091;&#1085;&#1086;&#1074;&#1072;.wmv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&#1052;&#1086;&#1080;%20&#1076;&#1086;&#1082;&#1091;&#1084;&#1077;&#1085;&#1090;&#1099;\&#1064;&#1082;&#1086;&#1083;&#1072;\2011-2012\&#1063;&#1077;&#1088;&#1085;&#1072;&#1103;%20&#1052;&#1040;\&#1048;&#1090;&#1086;&#1075;&#1086;&#1074;&#1099;&#1081;%20&#1087;&#1088;&#1086;&#1077;&#1082;&#1090;\&#1042;&#1072;&#1088;&#1092;&#1086;&#1083;&#1086;&#1084;&#1077;&#1077;&#1074;&#1072;-&#1055;&#1086;&#1076;&#1084;&#1086;&#1089;&#1082;&#1086;&#1074;&#1100;&#1077;.wmv" TargetMode="External"/><Relationship Id="rId1" Type="http://schemas.openxmlformats.org/officeDocument/2006/relationships/video" Target="file:///D:\&#1052;&#1086;&#1080;%20&#1076;&#1086;&#1082;&#1091;&#1084;&#1077;&#1085;&#1090;&#1099;\&#1064;&#1082;&#1086;&#1083;&#1072;\2011-2012\&#1063;&#1077;&#1088;&#1085;&#1072;&#1103;%20&#1052;&#1040;\&#1048;&#1090;&#1086;&#1075;&#1086;&#1074;&#1099;&#1081;%20&#1087;&#1088;&#1086;&#1077;&#1082;&#1090;\&#1042;&#1072;&#1088;&#1092;&#1086;&#1083;&#1086;&#1084;&#1077;&#1077;&#1074;&#1072;-&#1084;&#1091;&#1083;&#1100;&#1090;&#1080;&#1082;.wmv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2;&#1086;&#1080;%20&#1076;&#1086;&#1082;&#1091;&#1084;&#1077;&#1085;&#1090;&#1099;\&#1064;&#1082;&#1086;&#1083;&#1072;\2012-2013\&#1063;&#1077;&#1088;&#1085;&#1072;&#1103;%20&#1052;&#1040;\10%20&#1083;&#1077;&#1090;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МБОУ СОШ № 7 г. Реутова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59FC-D0B3-4770-8C2C-C61B5BA66BD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Использование ИКТ при подготовке и</a:t>
            </a:r>
          </a:p>
          <a:p>
            <a:pPr algn="ctr">
              <a:buNone/>
            </a:pPr>
            <a:r>
              <a:rPr lang="ru-RU" sz="4400" dirty="0" smtClean="0"/>
              <a:t>проведении внеклассных мероприятий</a:t>
            </a:r>
          </a:p>
          <a:p>
            <a:pPr algn="ctr">
              <a:buNone/>
            </a:pPr>
            <a:endParaRPr lang="ru-RU" sz="2800" dirty="0" smtClean="0"/>
          </a:p>
          <a:p>
            <a:pPr algn="r">
              <a:buNone/>
            </a:pPr>
            <a:r>
              <a:rPr lang="ru-RU" sz="2800" dirty="0" smtClean="0"/>
              <a:t>Автор: </a:t>
            </a:r>
            <a:r>
              <a:rPr lang="ru-RU" sz="2800" dirty="0" err="1" smtClean="0"/>
              <a:t>уч</a:t>
            </a:r>
            <a:r>
              <a:rPr lang="ru-RU" sz="2800" dirty="0" smtClean="0"/>
              <a:t>. музыки Черная М.А.</a:t>
            </a:r>
          </a:p>
          <a:p>
            <a:pPr algn="r">
              <a:buNone/>
            </a:pP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Сайт «Планета детства»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0123B52-670C-4732-A587-06251604669F}" type="slidenum">
              <a:rPr lang="ru-RU" sz="2800" b="1" smtClean="0">
                <a:solidFill>
                  <a:srgbClr val="C00000"/>
                </a:solidFill>
              </a:rPr>
              <a:pPr/>
              <a:t>10</a:t>
            </a:fld>
            <a:endParaRPr lang="ru-RU" sz="2800" b="1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124744"/>
            <a:ext cx="8568952" cy="490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55776" y="6273225"/>
            <a:ext cx="4302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Адрес сайта: </a:t>
            </a:r>
            <a:r>
              <a:rPr lang="en-US" sz="3200" dirty="0" smtClean="0">
                <a:solidFill>
                  <a:srgbClr val="FF0000"/>
                </a:solidFill>
              </a:rPr>
              <a:t>muza-m.ru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«поющих» газет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од счастливой звездой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1124744"/>
            <a:ext cx="4681728" cy="3342132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5" name="Рисунок 4" descr="Газета Зажигаются звезды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51920" y="3068960"/>
            <a:ext cx="5025137" cy="3528392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178619" y="1340768"/>
            <a:ext cx="3829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газет 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Photoshop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использованием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звуковых модулей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0123B52-670C-4732-A587-06251604669F}" type="slidenum">
              <a:rPr lang="ru-RU" sz="2800" b="1" smtClean="0">
                <a:solidFill>
                  <a:srgbClr val="C00000"/>
                </a:solidFill>
              </a:rPr>
              <a:pPr/>
              <a:t>11</a:t>
            </a:fld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screen"/>
          <a:srcRect l="25098" t="20669" r="22515" b="9350"/>
          <a:stretch>
            <a:fillRect/>
          </a:stretch>
        </p:blipFill>
        <p:spPr bwMode="auto">
          <a:xfrm>
            <a:off x="5652120" y="1052736"/>
            <a:ext cx="3203934" cy="321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нас пишут...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0123B52-670C-4732-A587-06251604669F}" type="slidenum">
              <a:rPr lang="ru-RU" sz="2800" b="1" smtClean="0">
                <a:solidFill>
                  <a:srgbClr val="C00000"/>
                </a:solidFill>
              </a:rPr>
              <a:pPr/>
              <a:t>12</a:t>
            </a:fld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 l="25468" t="18209" r="22515" b="10335"/>
          <a:stretch>
            <a:fillRect/>
          </a:stretch>
        </p:blipFill>
        <p:spPr bwMode="auto">
          <a:xfrm>
            <a:off x="4716016" y="3356992"/>
            <a:ext cx="3312368" cy="341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980728"/>
            <a:ext cx="3478772" cy="312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59632" y="3356992"/>
            <a:ext cx="3313741" cy="332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«Компьютер и школа»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0123B52-670C-4732-A587-06251604669F}" type="slidenum">
              <a:rPr lang="ru-RU" sz="2800" b="1" smtClean="0">
                <a:solidFill>
                  <a:srgbClr val="C00000"/>
                </a:solidFill>
              </a:rPr>
              <a:pPr/>
              <a:t>13</a:t>
            </a:fld>
            <a:endParaRPr lang="ru-RU" sz="2800" b="1">
              <a:solidFill>
                <a:srgbClr val="C00000"/>
              </a:solidFill>
            </a:endParaRPr>
          </a:p>
        </p:txBody>
      </p:sp>
      <p:pic>
        <p:nvPicPr>
          <p:cNvPr id="3074" name="Picture 2" descr="D:\Цифровые фото\мАМА\2006-2007\Школа и компьютер\IMG_2095.JPG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395536" y="1196752"/>
            <a:ext cx="5360437" cy="3699667"/>
          </a:xfrm>
          <a:prstGeom prst="rect">
            <a:avLst/>
          </a:prstGeom>
          <a:noFill/>
        </p:spPr>
      </p:pic>
      <p:pic>
        <p:nvPicPr>
          <p:cNvPr id="6" name="Рисунок 5" descr="2007-Черная МА.jpg"/>
          <p:cNvPicPr>
            <a:picLocks noChangeAspect="1"/>
          </p:cNvPicPr>
          <p:nvPr/>
        </p:nvPicPr>
        <p:blipFill>
          <a:blip r:embed="rId3" cstate="screen">
            <a:lum bright="-10000"/>
          </a:blip>
          <a:stretch>
            <a:fillRect/>
          </a:stretch>
        </p:blipFill>
        <p:spPr>
          <a:xfrm>
            <a:off x="5292080" y="1412776"/>
            <a:ext cx="3528392" cy="498812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во Всероссийских и Международных конкурсах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0123B52-670C-4732-A587-06251604669F}" type="slidenum">
              <a:rPr lang="ru-RU" sz="1800" smtClean="0">
                <a:solidFill>
                  <a:schemeClr val="tx1"/>
                </a:solidFill>
              </a:rPr>
              <a:pPr/>
              <a:t>14</a:t>
            </a:fld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" name="Виноградов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screen"/>
          <a:srcRect t="13125" b="13125"/>
          <a:stretch>
            <a:fillRect/>
          </a:stretch>
        </p:blipFill>
        <p:spPr>
          <a:xfrm>
            <a:off x="323528" y="2000905"/>
            <a:ext cx="4136460" cy="2496134"/>
          </a:xfrm>
          <a:prstGeom prst="rect">
            <a:avLst/>
          </a:prstGeom>
        </p:spPr>
      </p:pic>
      <p:pic>
        <p:nvPicPr>
          <p:cNvPr id="6" name="Подружки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screen"/>
          <a:srcRect t="14438" b="14438"/>
          <a:stretch>
            <a:fillRect/>
          </a:stretch>
        </p:blipFill>
        <p:spPr>
          <a:xfrm>
            <a:off x="4643968" y="3579901"/>
            <a:ext cx="4104496" cy="23886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1412776"/>
            <a:ext cx="38075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Дуэт «Настроение» –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лауреат 2-й степени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Международного конкурса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Best of the best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5085184"/>
            <a:ext cx="38075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Виноградова Александра –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обладатель ГРАН ПРИ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Международного конкурса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Best of the best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012-04-Виноградова-Best of the best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30934" y="1052736"/>
            <a:ext cx="1416730" cy="2003416"/>
          </a:xfrm>
          <a:prstGeom prst="rect">
            <a:avLst/>
          </a:prstGeom>
        </p:spPr>
      </p:pic>
      <p:pic>
        <p:nvPicPr>
          <p:cNvPr id="10" name="Рисунок 9" descr="2012-04-Дуэт Настроение-Best of the best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473079" y="4509120"/>
            <a:ext cx="1563417" cy="221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Выбор песни - поисковый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445624" cy="936104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Первый этап проекта – поисковый - очень ответственный момент. Надо уметь найти, почувствовать «свою» песню.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19" y="1988840"/>
            <a:ext cx="642987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948264" y="3140968"/>
            <a:ext cx="16834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Форум для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поиска</a:t>
            </a:r>
          </a:p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минусовок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детских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песен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3B52-670C-4732-A587-06251604669F}" type="slidenum">
              <a:rPr lang="ru-RU" sz="2800" b="1" smtClean="0">
                <a:solidFill>
                  <a:srgbClr val="C00000"/>
                </a:solidFill>
              </a:rPr>
              <a:pPr/>
              <a:t>2</a:t>
            </a:fld>
            <a:endParaRPr lang="ru-RU" sz="28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33633"/>
            <a:ext cx="8964488" cy="622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Запись дисков - 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Nero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0123B52-670C-4732-A587-06251604669F}" type="slidenum">
              <a:rPr lang="ru-RU" sz="2800" b="1" smtClean="0">
                <a:solidFill>
                  <a:srgbClr val="C00000"/>
                </a:solidFill>
              </a:rPr>
              <a:pPr/>
              <a:t>3</a:t>
            </a:fld>
            <a:endParaRPr lang="ru-RU" sz="28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Обработка фонограмм в музыкальных редакторах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628800"/>
            <a:ext cx="619268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660232" y="2204864"/>
            <a:ext cx="22322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Cool Edit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вместе с учениками подбираем удобную для исполнения тональность. Приходится также работать с изменением 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темпа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 продолжительности произведения.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0123B52-670C-4732-A587-06251604669F}" type="slidenum">
              <a:rPr lang="ru-RU" sz="2800" b="1" smtClean="0">
                <a:solidFill>
                  <a:srgbClr val="C00000"/>
                </a:solidFill>
              </a:rPr>
              <a:pPr/>
              <a:t>4</a:t>
            </a:fld>
            <a:endParaRPr lang="ru-RU" sz="28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Логунов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323528" y="0"/>
            <a:ext cx="838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Работа с песней - вокально-исполнительская деятельность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0123B52-670C-4732-A587-06251604669F}" type="slidenum">
              <a:rPr lang="ru-RU" sz="2800" b="1" smtClean="0">
                <a:solidFill>
                  <a:srgbClr val="C00000"/>
                </a:solidFill>
              </a:rPr>
              <a:pPr/>
              <a:t>5</a:t>
            </a:fld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Отработка техники работы с микрофоном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Школярики-Разукрасим все планеты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331640" y="1700808"/>
            <a:ext cx="6788945" cy="4525963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0123B52-670C-4732-A587-06251604669F}" type="slidenum">
              <a:rPr lang="ru-RU" sz="2800" b="1" smtClean="0">
                <a:solidFill>
                  <a:srgbClr val="C00000"/>
                </a:solidFill>
              </a:rPr>
              <a:pPr/>
              <a:t>6</a:t>
            </a:fld>
            <a:endParaRPr lang="ru-RU" sz="28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видеосопровождения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песням</a:t>
            </a:r>
          </a:p>
        </p:txBody>
      </p:sp>
      <p:pic>
        <p:nvPicPr>
          <p:cNvPr id="4" name="Варфоломеева-мультик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screen"/>
          <a:srcRect t="15750" b="15750"/>
          <a:stretch>
            <a:fillRect/>
          </a:stretch>
        </p:blipFill>
        <p:spPr>
          <a:xfrm>
            <a:off x="323527" y="2040401"/>
            <a:ext cx="4312479" cy="2417135"/>
          </a:xfrm>
          <a:prstGeom prst="rect">
            <a:avLst/>
          </a:prstGeom>
        </p:spPr>
      </p:pic>
      <p:pic>
        <p:nvPicPr>
          <p:cNvPr id="5" name="Варфоломеева-Подмосковье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screen"/>
          <a:srcRect t="10500" b="11813"/>
          <a:stretch>
            <a:fillRect/>
          </a:stretch>
        </p:blipFill>
        <p:spPr>
          <a:xfrm>
            <a:off x="4788024" y="3416691"/>
            <a:ext cx="4048450" cy="2573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0252" y="5085184"/>
            <a:ext cx="40476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готового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мультфильма, вставленного в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песню из сети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Internet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1700808"/>
            <a:ext cx="40877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нового видео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использованием программы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Ulead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Video Studio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0123B52-670C-4732-A587-06251604669F}" type="slidenum">
              <a:rPr lang="ru-RU" sz="2800" b="1" smtClean="0">
                <a:solidFill>
                  <a:srgbClr val="C00000"/>
                </a:solidFill>
              </a:rPr>
              <a:pPr/>
              <a:t>7</a:t>
            </a:fld>
            <a:endParaRPr lang="ru-RU" sz="28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Работа после концерта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бложка компакт-диск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7504" y="980728"/>
            <a:ext cx="8863584" cy="4376928"/>
          </a:xfrm>
          <a:prstGeom prst="rect">
            <a:avLst/>
          </a:prstGeom>
        </p:spPr>
      </p:pic>
      <p:pic>
        <p:nvPicPr>
          <p:cNvPr id="5" name="Рисунок 4" descr="Обложка компакт-диска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95536" y="2276872"/>
            <a:ext cx="4435590" cy="4376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5834" y="5445224"/>
            <a:ext cx="41248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аудио- и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видеодисков с помощью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Nero Burning Rom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0123B52-670C-4732-A587-06251604669F}" type="slidenum">
              <a:rPr lang="ru-RU" sz="2800" b="1" smtClean="0">
                <a:solidFill>
                  <a:srgbClr val="C00000"/>
                </a:solidFill>
              </a:rPr>
              <a:pPr/>
              <a:t>8</a:t>
            </a:fld>
            <a:endParaRPr lang="ru-RU" sz="28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Видеоролик «Нам 10 лет»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0123B52-670C-4732-A587-06251604669F}" type="slidenum">
              <a:rPr lang="ru-RU" sz="2800" b="1" smtClean="0">
                <a:solidFill>
                  <a:srgbClr val="C00000"/>
                </a:solidFill>
              </a:rPr>
              <a:pPr/>
              <a:t>9</a:t>
            </a:fld>
            <a:endParaRPr lang="ru-RU" sz="2800" b="1">
              <a:solidFill>
                <a:srgbClr val="C00000"/>
              </a:solidFill>
            </a:endParaRPr>
          </a:p>
        </p:txBody>
      </p:sp>
      <p:pic>
        <p:nvPicPr>
          <p:cNvPr id="5" name="10 лет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1331640" y="1196752"/>
            <a:ext cx="6480720" cy="5302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223</Words>
  <Application>Microsoft Office PowerPoint</Application>
  <PresentationFormat>Экран (4:3)</PresentationFormat>
  <Paragraphs>63</Paragraphs>
  <Slides>14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МБОУ СОШ № 7 г. Реутова</vt:lpstr>
      <vt:lpstr>Выбор песни - поисковый этап</vt:lpstr>
      <vt:lpstr>Слайд 3</vt:lpstr>
      <vt:lpstr>Обработка фонограмм в музыкальных редакторах</vt:lpstr>
      <vt:lpstr>Работа с песней - вокально-исполнительская деятельность</vt:lpstr>
      <vt:lpstr>Отработка техники работы с микрофоном</vt:lpstr>
      <vt:lpstr>Разработка видеосопровождения к песням</vt:lpstr>
      <vt:lpstr>Работа после концерта</vt:lpstr>
      <vt:lpstr>Видеоролик «Нам 10 лет»</vt:lpstr>
      <vt:lpstr>Сайт «Планета детства»</vt:lpstr>
      <vt:lpstr>Создание «поющих» газет</vt:lpstr>
      <vt:lpstr>О нас пишут...</vt:lpstr>
      <vt:lpstr>«Компьютер и школа»</vt:lpstr>
      <vt:lpstr>Участие во Всероссийских и Международных конкурсах</vt:lpstr>
    </vt:vector>
  </TitlesOfParts>
  <Company>Школа 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ИКТ при подготовке и проведении внеклассного мероприятия  «Под счастливой звездой» </dc:title>
  <dc:creator>Вадим</dc:creator>
  <cp:lastModifiedBy>Вадим</cp:lastModifiedBy>
  <cp:revision>29</cp:revision>
  <dcterms:created xsi:type="dcterms:W3CDTF">2012-06-24T16:45:48Z</dcterms:created>
  <dcterms:modified xsi:type="dcterms:W3CDTF">2013-03-20T18:53:38Z</dcterms:modified>
</cp:coreProperties>
</file>