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8" r:id="rId5"/>
    <p:sldId id="260" r:id="rId6"/>
    <p:sldId id="267" r:id="rId7"/>
    <p:sldId id="261" r:id="rId8"/>
    <p:sldId id="268" r:id="rId9"/>
    <p:sldId id="262" r:id="rId10"/>
    <p:sldId id="269" r:id="rId11"/>
    <p:sldId id="263" r:id="rId12"/>
    <p:sldId id="270" r:id="rId13"/>
    <p:sldId id="265" r:id="rId14"/>
    <p:sldId id="271" r:id="rId15"/>
    <p:sldId id="266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0DC"/>
    <a:srgbClr val="0EE1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BF80-0CFF-46D6-9081-52CE4879683B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D1B2-E6B0-40FE-A8A3-656E7DA2D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BF80-0CFF-46D6-9081-52CE4879683B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D1B2-E6B0-40FE-A8A3-656E7DA2D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BF80-0CFF-46D6-9081-52CE4879683B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D1B2-E6B0-40FE-A8A3-656E7DA2D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BF80-0CFF-46D6-9081-52CE4879683B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D1B2-E6B0-40FE-A8A3-656E7DA2D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BF80-0CFF-46D6-9081-52CE4879683B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D1B2-E6B0-40FE-A8A3-656E7DA2D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BF80-0CFF-46D6-9081-52CE4879683B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D1B2-E6B0-40FE-A8A3-656E7DA2D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BF80-0CFF-46D6-9081-52CE4879683B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D1B2-E6B0-40FE-A8A3-656E7DA2D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BF80-0CFF-46D6-9081-52CE4879683B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D1B2-E6B0-40FE-A8A3-656E7DA2D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BF80-0CFF-46D6-9081-52CE4879683B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D1B2-E6B0-40FE-A8A3-656E7DA2D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BF80-0CFF-46D6-9081-52CE4879683B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D1B2-E6B0-40FE-A8A3-656E7DA2D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BF80-0CFF-46D6-9081-52CE4879683B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D1B2-E6B0-40FE-A8A3-656E7DA2D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BF80-0CFF-46D6-9081-52CE4879683B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D1B2-E6B0-40FE-A8A3-656E7DA2D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cuments\&#1087;&#1086;&#1083;&#1077;%20&#1095;&#1091;&#1076;&#1077;&#1089;\pole%20tema%20nov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images.yandex.ru/yandsearch?rpt=simage&amp;img_url=www.sam-plast.ru/img/pos/00015208.jpg&amp;ed=1&amp;text=%D0%BA%D0%B0%D1%80%D1%82%D0%B8%D0%BD%D0%BA%D0%B0%20%20%D0%B1%D1%83%D0%B4%D0%B5%D0%BD%D0%BE%D0%B2%D0%BA%D0%B0&amp;p=3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7.png"/><Relationship Id="rId7" Type="http://schemas.openxmlformats.org/officeDocument/2006/relationships/hyperlink" Target="http://images.yandex.ru/yandsearch?rpt=simage&amp;img_url=copypast.ru/uploads/posts/1273049419_0_2d60d_87723f1d_l.jpg&amp;ed=1&amp;text=%D0%BA%D0%B0%D1%80%D1%82%D0%B8%D0%BD%D0%BA%D0%B0%20%20%D0%BA%D0%BE%D1%80%D0%BE%D0%BD%D0%B0&amp;p=1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images.yandex.ru/yandsearch?rpt=simage&amp;img_url=www.kalitva.ru/uploads/posts/2010-01/1262773785_1219788247_korona-bavarskojj-korolevy.jpg&amp;ed=1&amp;text=%D0%BA%D0%B0%D1%80%D1%82%D0%B8%D0%BD%D0%BA%D0%B0%20%20%D0%BA%D0%BE%D1%80%D0%BE%D0%BD%D0%B0&amp;p=4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7.png"/><Relationship Id="rId7" Type="http://schemas.openxmlformats.org/officeDocument/2006/relationships/hyperlink" Target="http://images.yandex.ru/yandsearch?rpt=simage&amp;img_url=www.carnevale.ru/upload/iblock/97b/5758_320x435.jpg&amp;ed=1&amp;text=%D0%BA%D0%B0%D1%80%D1%82%D0%B8%D0%BD%D0%BA%D0%B0%20%20%D1%87%D0%B0%D0%BB%D0%BC%D0%B0&amp;p=1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hyperlink" Target="http://images.yandex.ru/yandsearch?rpt=simage&amp;img_url=ethnoblog.ru/domovoy/resource/Sikhjpg.jpg&amp;ed=1&amp;text=%D0%BA%D0%B0%D1%80%D1%82%D0%B8%D0%BD%D0%BA%D0%B0%20%20%D1%87%D0%B0%D0%BB%D0%BC%D0%B0&amp;p=6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hyperlink" Target="http://images.yandex.ru/yandsearch?rpt=simage&amp;img_url=teltomatplus-rus.ru/AUS/Eqip/mich2000.jpg&amp;ed=1&amp;text=%D0%BA%D0%B0%D1%80%D1%82%D0%B8%D0%BD%D0%BA%D0%B0%20%20%D0%BA%D0%B0%D1%81%D0%BA%D0%B0&amp;p=8" TargetMode="External"/><Relationship Id="rId3" Type="http://schemas.openxmlformats.org/officeDocument/2006/relationships/image" Target="../media/image7.png"/><Relationship Id="rId21" Type="http://schemas.openxmlformats.org/officeDocument/2006/relationships/image" Target="../media/image21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19.jpeg"/><Relationship Id="rId2" Type="http://schemas.openxmlformats.org/officeDocument/2006/relationships/image" Target="../media/image6.png"/><Relationship Id="rId16" Type="http://schemas.openxmlformats.org/officeDocument/2006/relationships/hyperlink" Target="http://images.yandex.ru/yandsearch?rpt=simage&amp;img_url=all-photo.ru/fabledcities/photos/10961-0.jpg&amp;text=%D0%BA%D0%B0%D1%80%D1%82%D0%B8%D0%BD%D0%BA%D0%B0%20%20%D1%82%D1%8E%D0%B1%D0%B5%D1%82%D0%B5%D0%B9%D0%BA%D0%B0&amp;p=12" TargetMode="External"/><Relationship Id="rId20" Type="http://schemas.openxmlformats.org/officeDocument/2006/relationships/hyperlink" Target="http://images.yandex.ru/yandsearch?rpt=simage&amp;img_url=timix.nios.ru/wp-content/uploads/2010/05/32.jpg&amp;ed=1&amp;text=%D0%BA%D0%B0%D1%80%D1%82%D0%B8%D0%BD%D0%BA%D0%B0%20%20%D0%BA%D0%B0%D1%81%D0%BA%D0%B0&amp;p=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23" Type="http://schemas.openxmlformats.org/officeDocument/2006/relationships/image" Target="../media/image22.jpeg"/><Relationship Id="rId10" Type="http://schemas.openxmlformats.org/officeDocument/2006/relationships/image" Target="../media/image14.png"/><Relationship Id="rId19" Type="http://schemas.openxmlformats.org/officeDocument/2006/relationships/image" Target="../media/image20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hyperlink" Target="http://images.yandex.ru/yandsearch?rpt=simage&amp;img_url=www.cayhaber.net/resimler/haberler/cayhaber1245398496941868186.jpg&amp;text=%D0%BA%D0%B0%D1%80%D1%82%D0%B8%D0%BD%D0%BA%D0%B0%20%20%D1%82%D1%8E%D0%B1%D0%B5%D1%82%D0%B5%D0%B9%D0%BA%D0%B0&amp;p=15" TargetMode="External"/><Relationship Id="rId22" Type="http://schemas.openxmlformats.org/officeDocument/2006/relationships/hyperlink" Target="http://images.yandex.ru/yandsearch?rpt=simage&amp;img_url=forum.novgorod.ru/attachment.php?attachmentid=40047&amp;d=1271238454&amp;text=%D0%BA%D0%B0%D1%80%D1%82%D0%B8%D0%BD%D0%BA%D0%B0%20%20%D0%BF%D0%B8%D0%BB%D0%BE%D1%82%D0%BA%D0%B0&amp;p=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7.png"/><Relationship Id="rId7" Type="http://schemas.openxmlformats.org/officeDocument/2006/relationships/hyperlink" Target="http://images.yandex.ru/yandsearch?rpt=simage&amp;img_url=www.uralgalaxy.ru/komline/images/big-img-08.jpg&amp;text=%D0%BA%D0%B0%D1%80%D1%82%D0%B8%D0%BD%D0%BA%D0%B0%20%20%D0%BA%D0%BE%D0%BA%D0%BE%D1%88%D0%BD%D0%B8%D0%BA&amp;p=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images.yandex.ru/yandsearch?rpt=simage&amp;img_url=s006.radikal.ru/i214/1002/a8/fd6b64811d93.jpg&amp;text=%D0%BA%D0%B0%D1%80%D1%82%D0%B8%D0%BD%D0%BA%D0%B0%20%20%D0%BA%D0%BE%D0%BA%D0%BE%D1%88%D0%BD%D0%B8%D0%BA&amp;p=5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7.png"/><Relationship Id="rId7" Type="http://schemas.openxmlformats.org/officeDocument/2006/relationships/hyperlink" Target="http://images.yandex.ru/yandsearch?text=%D0%BA%D0%B0%D1%80%D1%82%D0%B8%D0%BD%D0%BA%D0%B0%20%D0%B4%D0%B8%D0%B0%D0%B4%D0%B5%D0%BC%D0%B0&amp;p=6&amp;img_url=www.myfineweding.wmsite.ru/_mod_files/ce_images/aksessyri_i/i17.jpg&amp;rpt=simag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images.yandex.ru/yandsearch?text=%D0%BA%D0%B0%D1%80%D1%82%D0%B8%D0%BD%D0%BA%D0%B0%20%D0%B4%D0%B8%D0%B0%D0%B4%D0%B5%D0%BC%D0%B0&amp;p=5&amp;img_url=stat17.privet.ru/lr/092d123345130d8c4ac16f969a48fdc8&amp;rpt=simage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7.png"/><Relationship Id="rId7" Type="http://schemas.openxmlformats.org/officeDocument/2006/relationships/hyperlink" Target="http://images.yandex.ru/yandsearch?rpt=simage&amp;img_url=allday.ru/uploads/posts/2009-09/thumbs/1253450418_23.jpg&amp;text=%D0%BA%D0%B0%D1%80%D1%82%D0%B8%D0%BD%D0%BA%D0%B0%20%20%D0%B1%D0%B0%D1%88%D0%BB%D1%8B%D0%BA&amp;p=1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images.yandex.ru/yandsearch?rpt=simage&amp;img_url=www.imha.ru/uploads/posts/2009-07/1246718483_2.jpg&amp;text=%D0%BA%D0%B0%D1%80%D1%82%D0%B8%D0%BD%D0%BA%D0%B0%20%20%D0%B1%D0%B0%D1%88%D0%BB%D1%8B%D0%BA&amp;p=6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ole tema n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t="-139" r="-313"/>
          <a:stretch>
            <a:fillRect/>
          </a:stretch>
        </p:blipFill>
        <p:spPr bwMode="auto">
          <a:xfrm>
            <a:off x="-1" y="-142900"/>
            <a:ext cx="9334533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ole tema n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6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085942"/>
            <a:ext cx="2181227" cy="261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Выноска-облако 3"/>
          <p:cNvSpPr/>
          <p:nvPr/>
        </p:nvSpPr>
        <p:spPr>
          <a:xfrm flipH="1">
            <a:off x="3143240" y="2571744"/>
            <a:ext cx="5000660" cy="1928826"/>
          </a:xfrm>
          <a:prstGeom prst="cloudCallout">
            <a:avLst>
              <a:gd name="adj1" fmla="val -35651"/>
              <a:gd name="adj2" fmla="val 7154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500306"/>
            <a:ext cx="34247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со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зрителями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lum bright="10000"/>
          </a:blip>
          <a:srcRect t="2083" r="1562"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0703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29198"/>
            <a:ext cx="201030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42976" y="2071678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2071678"/>
            <a:ext cx="7457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2071678"/>
            <a:ext cx="8322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2071678"/>
            <a:ext cx="8787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1928794" y="4214818"/>
            <a:ext cx="6858048" cy="1714512"/>
          </a:xfrm>
          <a:prstGeom prst="cloudCallout">
            <a:avLst>
              <a:gd name="adj1" fmla="val -57550"/>
              <a:gd name="adj2" fmla="val 35668"/>
            </a:avLst>
          </a:prstGeom>
          <a:solidFill>
            <a:srgbClr val="0EE1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Головной  убор  Красной  Армии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 1919-1941 годах.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2071678"/>
            <a:ext cx="8755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2143116"/>
            <a:ext cx="6848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ё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00826" y="2071678"/>
            <a:ext cx="7601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58082" y="2071678"/>
            <a:ext cx="7617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43900" y="2071678"/>
            <a:ext cx="8066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58082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215338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http://im5-tub.yandex.net/i?id=100877929-08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00042"/>
            <a:ext cx="1031875" cy="1031875"/>
          </a:xfrm>
          <a:prstGeom prst="rect">
            <a:avLst/>
          </a:prstGeom>
          <a:noFill/>
          <a:ln w="9525">
            <a:solidFill>
              <a:srgbClr val="3830DC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7143768" y="6072206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Посмотреть</a:t>
            </a:r>
            <a:endParaRPr lang="ru-RU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9" grpId="0" animBg="1"/>
      <p:bldP spid="20" grpId="0" animBg="1"/>
      <p:bldP spid="11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085942"/>
            <a:ext cx="2181227" cy="261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Выноска-облако 3"/>
          <p:cNvSpPr/>
          <p:nvPr/>
        </p:nvSpPr>
        <p:spPr>
          <a:xfrm flipH="1">
            <a:off x="3143240" y="2571744"/>
            <a:ext cx="5000660" cy="1714512"/>
          </a:xfrm>
          <a:prstGeom prst="cloudCallout">
            <a:avLst>
              <a:gd name="adj1" fmla="val -35356"/>
              <a:gd name="adj2" fmla="val 8224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2857496"/>
            <a:ext cx="25939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Финал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lum bright="10000"/>
          </a:blip>
          <a:srcRect t="2083" r="1562"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0703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29198"/>
            <a:ext cx="201030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000232" y="2071678"/>
            <a:ext cx="7617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2071678"/>
            <a:ext cx="8787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071678"/>
            <a:ext cx="7312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2071678"/>
            <a:ext cx="8787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2071678"/>
            <a:ext cx="8322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2071678"/>
            <a:ext cx="8066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>
            <a:off x="1928794" y="3643314"/>
            <a:ext cx="6858048" cy="3214686"/>
          </a:xfrm>
          <a:prstGeom prst="cloudCallout">
            <a:avLst>
              <a:gd name="adj1" fmla="val -57550"/>
              <a:gd name="adj2" fmla="val 35668"/>
            </a:avLst>
          </a:prstGeom>
          <a:solidFill>
            <a:srgbClr val="0EE1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6050" y="3929066"/>
            <a:ext cx="461812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Этот головной убор бывает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императорским;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королевским;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княжеским: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герцогским;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графским  и  даже  папским</a:t>
            </a:r>
          </a:p>
        </p:txBody>
      </p:sp>
      <p:pic>
        <p:nvPicPr>
          <p:cNvPr id="19" name="Рисунок 18" descr="http://im8-tub.yandex.net/i?id=171077534-03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00042"/>
            <a:ext cx="1348105" cy="1430020"/>
          </a:xfrm>
          <a:prstGeom prst="rect">
            <a:avLst/>
          </a:prstGeom>
          <a:noFill/>
          <a:ln w="9525">
            <a:solidFill>
              <a:srgbClr val="3830DC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http://im0-tub.yandex.net/i?id=64253800-00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714356"/>
            <a:ext cx="1348105" cy="961390"/>
          </a:xfrm>
          <a:prstGeom prst="rect">
            <a:avLst/>
          </a:prstGeom>
          <a:noFill/>
          <a:ln w="9525">
            <a:solidFill>
              <a:srgbClr val="3830DC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500958" y="6215082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Посмотреть</a:t>
            </a:r>
            <a:endParaRPr lang="ru-RU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085942"/>
            <a:ext cx="2181227" cy="261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Выноска-облако 3"/>
          <p:cNvSpPr/>
          <p:nvPr/>
        </p:nvSpPr>
        <p:spPr>
          <a:xfrm flipH="1">
            <a:off x="3143240" y="2571744"/>
            <a:ext cx="5000660" cy="1714512"/>
          </a:xfrm>
          <a:prstGeom prst="cloudCallout">
            <a:avLst>
              <a:gd name="adj1" fmla="val -35356"/>
              <a:gd name="adj2" fmla="val 8224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857496"/>
            <a:ext cx="38363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Супер</a:t>
            </a: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lum bright="10000"/>
          </a:blip>
          <a:srcRect t="2083" r="1562"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0703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29198"/>
            <a:ext cx="201030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928926" y="2143116"/>
            <a:ext cx="7681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2143116"/>
            <a:ext cx="8066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2143116"/>
            <a:ext cx="8306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2214554"/>
            <a:ext cx="9909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2143116"/>
            <a:ext cx="8066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72132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-облако 20"/>
          <p:cNvSpPr/>
          <p:nvPr/>
        </p:nvSpPr>
        <p:spPr>
          <a:xfrm>
            <a:off x="1928794" y="3857628"/>
            <a:ext cx="6858048" cy="2214578"/>
          </a:xfrm>
          <a:prstGeom prst="cloudCallout">
            <a:avLst>
              <a:gd name="adj1" fmla="val -57550"/>
              <a:gd name="adj2" fmla="val 35668"/>
            </a:avLst>
          </a:prstGeom>
          <a:solidFill>
            <a:srgbClr val="0EE1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Головной  убор  у  ряда  народов  Азии,   в  виде полотнища,   обёрнутого  вокруг  головы.</a:t>
            </a:r>
          </a:p>
        </p:txBody>
      </p:sp>
      <p:pic>
        <p:nvPicPr>
          <p:cNvPr id="22" name="Рисунок 21" descr="http://im3-tub.yandex.net/i?id=260261199-10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785794"/>
            <a:ext cx="1428760" cy="1000132"/>
          </a:xfrm>
          <a:prstGeom prst="rect">
            <a:avLst/>
          </a:prstGeom>
          <a:noFill/>
          <a:ln w="9525">
            <a:solidFill>
              <a:srgbClr val="3830DC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 descr="http://im0-tub.yandex.net/i?id=35204197-15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428604"/>
            <a:ext cx="1071570" cy="1428760"/>
          </a:xfrm>
          <a:prstGeom prst="rect">
            <a:avLst/>
          </a:prstGeom>
          <a:noFill/>
          <a:ln w="9525">
            <a:solidFill>
              <a:srgbClr val="3830DC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7429520" y="6143644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Посмотреть</a:t>
            </a:r>
            <a:endParaRPr lang="ru-RU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085942"/>
            <a:ext cx="2181227" cy="261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Выноска-облако 3"/>
          <p:cNvSpPr/>
          <p:nvPr/>
        </p:nvSpPr>
        <p:spPr>
          <a:xfrm flipH="1">
            <a:off x="3143240" y="2571744"/>
            <a:ext cx="5000660" cy="1714512"/>
          </a:xfrm>
          <a:prstGeom prst="cloudCallout">
            <a:avLst>
              <a:gd name="adj1" fmla="val -35356"/>
              <a:gd name="adj2" fmla="val 8224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928934"/>
            <a:ext cx="4467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Желаю удачи!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085942"/>
            <a:ext cx="2181227" cy="261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Выноска-облако 3"/>
          <p:cNvSpPr/>
          <p:nvPr/>
        </p:nvSpPr>
        <p:spPr>
          <a:xfrm flipH="1">
            <a:off x="3143240" y="2571744"/>
            <a:ext cx="5000660" cy="1714512"/>
          </a:xfrm>
          <a:prstGeom prst="cloudCallout">
            <a:avLst>
              <a:gd name="adj1" fmla="val -35356"/>
              <a:gd name="adj2" fmla="val 8224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2928934"/>
            <a:ext cx="394370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Презентацию составила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Бакланова Е.В.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085942"/>
            <a:ext cx="2181227" cy="261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Выноска-облако 3"/>
          <p:cNvSpPr/>
          <p:nvPr/>
        </p:nvSpPr>
        <p:spPr>
          <a:xfrm flipH="1">
            <a:off x="3143240" y="2357430"/>
            <a:ext cx="5000660" cy="2143140"/>
          </a:xfrm>
          <a:prstGeom prst="cloudCallout">
            <a:avLst>
              <a:gd name="adj1" fmla="val -34050"/>
              <a:gd name="adj2" fmla="val 6243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357430"/>
            <a:ext cx="29938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Всё  дело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шляпе!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lum bright="10000"/>
          </a:blip>
          <a:srcRect t="2083" r="1562"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0703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29198"/>
            <a:ext cx="201030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Выноска-облако 25"/>
          <p:cNvSpPr/>
          <p:nvPr/>
        </p:nvSpPr>
        <p:spPr>
          <a:xfrm>
            <a:off x="1857356" y="4214818"/>
            <a:ext cx="6858048" cy="2357454"/>
          </a:xfrm>
          <a:prstGeom prst="cloudCallout">
            <a:avLst>
              <a:gd name="adj1" fmla="val -57550"/>
              <a:gd name="adj2" fmla="val 35668"/>
            </a:avLst>
          </a:prstGeom>
          <a:solidFill>
            <a:srgbClr val="0EE1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0298" y="4357694"/>
            <a:ext cx="5500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Головные  уборы  бывают  разные:  военные,  сезонные,  национальные,  для  украшения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 еще  много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других. </a:t>
            </a:r>
          </a:p>
        </p:txBody>
      </p:sp>
      <p:pic>
        <p:nvPicPr>
          <p:cNvPr id="1026" name="Picture 2" descr="C:\Users\User\Desktop\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86304">
            <a:off x="1937481" y="779870"/>
            <a:ext cx="825259" cy="97631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User\Desktop\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500042"/>
            <a:ext cx="1385145" cy="195262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User\Desktop\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1857364"/>
            <a:ext cx="1741267" cy="133826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9" name="Picture 5" descr="C:\Users\User\Desktop\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242646">
            <a:off x="285720" y="2214554"/>
            <a:ext cx="1488019" cy="211455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0" name="Picture 6" descr="C:\Users\User\Desktop\Снимо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72396" y="285728"/>
            <a:ext cx="1407005" cy="21478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1" name="Picture 7" descr="C:\Users\User\Desktop\3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48" y="285728"/>
            <a:ext cx="1202989" cy="126206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2" name="Picture 8" descr="C:\Users\User\Desktop\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596" y="357166"/>
            <a:ext cx="1352552" cy="179333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3" name="Picture 9" descr="C:\Users\User\Desktop\34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28794" y="2500306"/>
            <a:ext cx="1242087" cy="152782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4" name="Picture 10" descr="C:\Users\User\Desktop\7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00760" y="2714620"/>
            <a:ext cx="1749033" cy="14859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http://im2-tub.yandex.net/i?id=229029575-01">
            <a:hlinkClick r:id="rId14"/>
          </p:cNvPr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 rot="599941">
            <a:off x="5643570" y="357166"/>
            <a:ext cx="1321780" cy="127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http://im0-tub.yandex.net/i?id=77756202-01">
            <a:hlinkClick r:id="rId16"/>
          </p:cNvPr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429388" y="1285860"/>
            <a:ext cx="99631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http://im6-tub.yandex.net/i?id=59655452-03">
            <a:hlinkClick r:id="rId18"/>
          </p:cNvPr>
          <p:cNvPicPr/>
          <p:nvPr/>
        </p:nvPicPr>
        <p:blipFill>
          <a:blip r:embed="rId19"/>
          <a:srcRect/>
          <a:stretch>
            <a:fillRect/>
          </a:stretch>
        </p:blipFill>
        <p:spPr bwMode="auto">
          <a:xfrm rot="20863628">
            <a:off x="3304385" y="2511551"/>
            <a:ext cx="878843" cy="93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http://im0-tub.yandex.net/i?id=98798811-05">
            <a:hlinkClick r:id="rId20"/>
          </p:cNvPr>
          <p:cNvPicPr/>
          <p:nvPr/>
        </p:nvPicPr>
        <p:blipFill>
          <a:blip r:embed="rId21"/>
          <a:srcRect/>
          <a:stretch>
            <a:fillRect/>
          </a:stretch>
        </p:blipFill>
        <p:spPr bwMode="auto">
          <a:xfrm rot="892504">
            <a:off x="4109961" y="3302010"/>
            <a:ext cx="13716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Рисунок 35" descr="http://im5-tub.yandex.net/i?id=119959745-13">
            <a:hlinkClick r:id="rId22"/>
          </p:cNvPr>
          <p:cNvPicPr/>
          <p:nvPr/>
        </p:nvPicPr>
        <p:blipFill>
          <a:blip r:embed="rId23"/>
          <a:srcRect/>
          <a:stretch>
            <a:fillRect/>
          </a:stretch>
        </p:blipFill>
        <p:spPr bwMode="auto">
          <a:xfrm rot="1066716">
            <a:off x="7622936" y="3259887"/>
            <a:ext cx="1395095" cy="104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085942"/>
            <a:ext cx="2181227" cy="261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Выноска-облако 3"/>
          <p:cNvSpPr/>
          <p:nvPr/>
        </p:nvSpPr>
        <p:spPr>
          <a:xfrm flipH="1">
            <a:off x="3143240" y="2571744"/>
            <a:ext cx="5000660" cy="1714512"/>
          </a:xfrm>
          <a:prstGeom prst="cloudCallout">
            <a:avLst>
              <a:gd name="adj1" fmla="val -35356"/>
              <a:gd name="adj2" fmla="val 8224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2857496"/>
            <a:ext cx="3845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Первый  тур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lum bright="10000"/>
          </a:blip>
          <a:srcRect t="2083" r="1562"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0703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29198"/>
            <a:ext cx="201030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142976" y="2071678"/>
            <a:ext cx="7617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к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2071678"/>
            <a:ext cx="6429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2143116"/>
            <a:ext cx="7993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2143116"/>
            <a:ext cx="8787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214554"/>
            <a:ext cx="10134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2143116"/>
            <a:ext cx="8322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2143116"/>
            <a:ext cx="853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58082" y="2143116"/>
            <a:ext cx="7617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2976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71670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928926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14876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72132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500826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358082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носка-облако 25"/>
          <p:cNvSpPr/>
          <p:nvPr/>
        </p:nvSpPr>
        <p:spPr>
          <a:xfrm>
            <a:off x="1857356" y="4214818"/>
            <a:ext cx="6858048" cy="1714512"/>
          </a:xfrm>
          <a:prstGeom prst="cloudCallout">
            <a:avLst>
              <a:gd name="adj1" fmla="val -57550"/>
              <a:gd name="adj2" fmla="val 35668"/>
            </a:avLst>
          </a:prstGeom>
          <a:solidFill>
            <a:srgbClr val="0EE1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0298" y="4357694"/>
            <a:ext cx="5500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Головной убор  замужних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женщин  на  твёрдой  основе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в  форме  гребня.</a:t>
            </a:r>
          </a:p>
        </p:txBody>
      </p:sp>
      <p:pic>
        <p:nvPicPr>
          <p:cNvPr id="25" name="Рисунок 24" descr="http://im2-tub.yandex.net/i?id=4506155-02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28604"/>
            <a:ext cx="1143008" cy="1208723"/>
          </a:xfrm>
          <a:prstGeom prst="rect">
            <a:avLst/>
          </a:prstGeom>
          <a:noFill/>
          <a:ln w="9525">
            <a:solidFill>
              <a:srgbClr val="3830DC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http://im0-tub.yandex.net/i?id=60174689-11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285728"/>
            <a:ext cx="1143008" cy="1500198"/>
          </a:xfrm>
          <a:prstGeom prst="rect">
            <a:avLst/>
          </a:prstGeom>
          <a:noFill/>
          <a:ln w="9525">
            <a:solidFill>
              <a:srgbClr val="3830DC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9" name="TextBox 28"/>
          <p:cNvSpPr txBox="1"/>
          <p:nvPr/>
        </p:nvSpPr>
        <p:spPr>
          <a:xfrm>
            <a:off x="7286644" y="6072206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Посмотреть</a:t>
            </a:r>
            <a:endParaRPr lang="ru-RU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085942"/>
            <a:ext cx="2181227" cy="261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Выноска-облако 3"/>
          <p:cNvSpPr/>
          <p:nvPr/>
        </p:nvSpPr>
        <p:spPr>
          <a:xfrm flipH="1">
            <a:off x="3143240" y="2571744"/>
            <a:ext cx="5000660" cy="1714512"/>
          </a:xfrm>
          <a:prstGeom prst="cloudCallout">
            <a:avLst>
              <a:gd name="adj1" fmla="val -35356"/>
              <a:gd name="adj2" fmla="val 8224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857496"/>
            <a:ext cx="3617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Второй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тур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lum bright="10000"/>
          </a:blip>
          <a:srcRect t="2083" r="1562"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0703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29198"/>
            <a:ext cx="201030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0232" y="2071678"/>
            <a:ext cx="8755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2071678"/>
            <a:ext cx="853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2071678"/>
            <a:ext cx="8066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2071678"/>
            <a:ext cx="8755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2143116"/>
            <a:ext cx="9909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2071678"/>
            <a:ext cx="8066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00826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>
            <a:off x="1857356" y="4214818"/>
            <a:ext cx="6858048" cy="1714512"/>
          </a:xfrm>
          <a:prstGeom prst="cloudCallout">
            <a:avLst>
              <a:gd name="adj1" fmla="val -57550"/>
              <a:gd name="adj2" fmla="val 35668"/>
            </a:avLst>
          </a:prstGeom>
          <a:solidFill>
            <a:srgbClr val="0EE1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Головное  украшение 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виде  венца.</a:t>
            </a:r>
          </a:p>
        </p:txBody>
      </p:sp>
      <p:pic>
        <p:nvPicPr>
          <p:cNvPr id="18" name="Рисунок 17" descr="http://im2-tub.yandex.net/i?id=126553808-00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28604"/>
            <a:ext cx="996315" cy="139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http://im6-tub.yandex.net/i?id=126855880-05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785794"/>
            <a:ext cx="1395095" cy="104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7358082" y="6143644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Посмотреть</a:t>
            </a:r>
            <a:endParaRPr lang="ru-RU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085942"/>
            <a:ext cx="2181227" cy="261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Выноска-облако 3"/>
          <p:cNvSpPr/>
          <p:nvPr/>
        </p:nvSpPr>
        <p:spPr>
          <a:xfrm flipH="1">
            <a:off x="3143240" y="2571744"/>
            <a:ext cx="5000660" cy="1714512"/>
          </a:xfrm>
          <a:prstGeom prst="cloudCallout">
            <a:avLst>
              <a:gd name="adj1" fmla="val -35356"/>
              <a:gd name="adj2" fmla="val 8224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857496"/>
            <a:ext cx="3531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Третий  тур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lum bright="10000"/>
          </a:blip>
          <a:srcRect t="2083" r="1562"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0703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29198"/>
            <a:ext cx="201030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000232" y="2143116"/>
            <a:ext cx="7553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143116"/>
            <a:ext cx="8066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214554"/>
            <a:ext cx="10134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2143116"/>
            <a:ext cx="8306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2143116"/>
            <a:ext cx="10038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2143116"/>
            <a:ext cx="7617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28926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86182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14876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72132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29388" y="2285992"/>
            <a:ext cx="785818" cy="1000132"/>
          </a:xfrm>
          <a:prstGeom prst="rect">
            <a:avLst/>
          </a:prstGeom>
          <a:gradFill flip="none" rotWithShape="1">
            <a:gsLst>
              <a:gs pos="0">
                <a:srgbClr val="3830DC">
                  <a:shade val="30000"/>
                  <a:satMod val="115000"/>
                </a:srgbClr>
              </a:gs>
              <a:gs pos="50000">
                <a:srgbClr val="3830DC">
                  <a:shade val="67500"/>
                  <a:satMod val="115000"/>
                </a:srgbClr>
              </a:gs>
              <a:gs pos="100000">
                <a:srgbClr val="3830DC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носка-облако 22"/>
          <p:cNvSpPr/>
          <p:nvPr/>
        </p:nvSpPr>
        <p:spPr>
          <a:xfrm>
            <a:off x="1857356" y="4214818"/>
            <a:ext cx="6858048" cy="1714512"/>
          </a:xfrm>
          <a:prstGeom prst="cloudCallout">
            <a:avLst>
              <a:gd name="adj1" fmla="val -57550"/>
              <a:gd name="adj2" fmla="val 35668"/>
            </a:avLst>
          </a:prstGeom>
          <a:solidFill>
            <a:srgbClr val="0EE1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8926" y="4429132"/>
            <a:ext cx="52320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Остроконечный  капюшон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длинными  концами,    надеваемый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поверх  головного  убора.</a:t>
            </a:r>
          </a:p>
          <a:p>
            <a:endParaRPr lang="ru-RU" dirty="0"/>
          </a:p>
        </p:txBody>
      </p:sp>
      <p:pic>
        <p:nvPicPr>
          <p:cNvPr id="25" name="Рисунок 24" descr="http://im6-tub.yandex.net/i?id=50249787-07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571480"/>
            <a:ext cx="1195705" cy="1055370"/>
          </a:xfrm>
          <a:prstGeom prst="rect">
            <a:avLst/>
          </a:prstGeom>
          <a:noFill/>
          <a:ln w="9525">
            <a:solidFill>
              <a:srgbClr val="3830DC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http://im6-tub.yandex.net/i?id=143264457-03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428604"/>
            <a:ext cx="1031875" cy="1430020"/>
          </a:xfrm>
          <a:prstGeom prst="rect">
            <a:avLst/>
          </a:prstGeom>
          <a:noFill/>
          <a:ln w="9525">
            <a:solidFill>
              <a:srgbClr val="3830DC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7286644" y="6072206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Посмотреть</a:t>
            </a:r>
            <a:endParaRPr lang="ru-RU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168</Words>
  <Application>Microsoft Office PowerPoint</Application>
  <PresentationFormat>Экран (4:3)</PresentationFormat>
  <Paragraphs>77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2011-03-01T02:46:54Z</dcterms:created>
  <dcterms:modified xsi:type="dcterms:W3CDTF">2011-04-03T05:31:04Z</dcterms:modified>
</cp:coreProperties>
</file>