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029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BF77981-5734-41E2-B1CD-A25BCB8127B5}" type="datetimeFigureOut">
              <a:rPr lang="ru-RU" smtClean="0"/>
              <a:pPr/>
              <a:t>20.02.2011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B41A57-C792-46A8-A9E6-471CAE9E56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714356"/>
            <a:ext cx="3057964" cy="4714908"/>
          </a:xfrm>
        </p:spPr>
        <p:txBody>
          <a:bodyPr/>
          <a:lstStyle/>
          <a:p>
            <a:pPr algn="ctr"/>
            <a:r>
              <a:rPr lang="ru-RU" sz="2000" i="1" dirty="0" smtClean="0">
                <a:latin typeface="Georgia" pitchFamily="18" charset="0"/>
              </a:rPr>
              <a:t>МОУ «</a:t>
            </a:r>
            <a:r>
              <a:rPr lang="ru-RU" sz="2000" i="1" dirty="0" err="1" smtClean="0">
                <a:latin typeface="Georgia" pitchFamily="18" charset="0"/>
              </a:rPr>
              <a:t>Верхне-Колчуринская</a:t>
            </a:r>
            <a:r>
              <a:rPr lang="ru-RU" sz="2000" i="1" dirty="0" smtClean="0">
                <a:latin typeface="Georgia" pitchFamily="18" charset="0"/>
              </a:rPr>
              <a:t> СОШ»</a:t>
            </a:r>
            <a:br>
              <a:rPr lang="ru-RU" sz="2000" i="1" dirty="0" smtClean="0">
                <a:latin typeface="Georgia" pitchFamily="18" charset="0"/>
              </a:rPr>
            </a:br>
            <a:r>
              <a:rPr lang="ru-RU" sz="2400" i="1" dirty="0" smtClean="0">
                <a:latin typeface="Georgia" pitchFamily="18" charset="0"/>
              </a:rPr>
              <a:t/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000" i="1" dirty="0" smtClean="0">
                <a:latin typeface="Georgia" pitchFamily="18" charset="0"/>
              </a:rPr>
              <a:t>Урок технологии </a:t>
            </a:r>
            <a:br>
              <a:rPr lang="ru-RU" sz="2000" i="1" dirty="0" smtClean="0">
                <a:latin typeface="Georgia" pitchFamily="18" charset="0"/>
              </a:rPr>
            </a:br>
            <a:r>
              <a:rPr lang="ru-RU" sz="2000" i="1" dirty="0" smtClean="0">
                <a:latin typeface="Georgia" pitchFamily="18" charset="0"/>
              </a:rPr>
              <a:t>в 3 классе</a:t>
            </a:r>
            <a:r>
              <a:rPr lang="ru-RU" sz="2400" i="1" dirty="0" smtClean="0">
                <a:latin typeface="Georgia" pitchFamily="18" charset="0"/>
              </a:rPr>
              <a:t/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400" i="1" dirty="0" smtClean="0">
                <a:latin typeface="Georgia" pitchFamily="18" charset="0"/>
              </a:rPr>
              <a:t/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400" i="1" dirty="0" smtClean="0">
                <a:solidFill>
                  <a:srgbClr val="4E029A"/>
                </a:solidFill>
                <a:latin typeface="Georgia" pitchFamily="18" charset="0"/>
              </a:rPr>
              <a:t>Изготовление домашних оберегов</a:t>
            </a:r>
            <a:r>
              <a:rPr lang="ru-RU" sz="2400" i="1" dirty="0" smtClean="0">
                <a:latin typeface="Georgia" pitchFamily="18" charset="0"/>
              </a:rPr>
              <a:t/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400" i="1" dirty="0" smtClean="0">
                <a:latin typeface="Georgia" pitchFamily="18" charset="0"/>
              </a:rPr>
              <a:t/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2400" i="1" dirty="0" smtClean="0">
                <a:latin typeface="Georgia" pitchFamily="18" charset="0"/>
              </a:rPr>
              <a:t/>
            </a:r>
            <a:br>
              <a:rPr lang="ru-RU" sz="2400" i="1" dirty="0" smtClean="0">
                <a:latin typeface="Georgia" pitchFamily="18" charset="0"/>
              </a:rPr>
            </a:br>
            <a:r>
              <a:rPr lang="ru-RU" sz="1400" i="1" dirty="0" err="1" smtClean="0">
                <a:latin typeface="Georgia" pitchFamily="18" charset="0"/>
              </a:rPr>
              <a:t>Учитель:Скрипачева</a:t>
            </a:r>
            <a:r>
              <a:rPr lang="ru-RU" sz="1400" i="1" dirty="0" smtClean="0">
                <a:latin typeface="Georgia" pitchFamily="18" charset="0"/>
              </a:rPr>
              <a:t> О.А.</a:t>
            </a:r>
            <a:endParaRPr lang="ru-RU" sz="1400" i="1" dirty="0">
              <a:latin typeface="Georgia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Обереги своими руками\разные обереги\о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0"/>
            <a:ext cx="500066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8329642" cy="640454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Пять основных правил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85786" y="1285860"/>
            <a:ext cx="8072494" cy="5357850"/>
          </a:xfrm>
        </p:spPr>
        <p:txBody>
          <a:bodyPr>
            <a:normAutofit fontScale="70000" lnSpcReduction="2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Правило первое</a:t>
            </a:r>
            <a:r>
              <a:rPr lang="ru-RU" sz="3100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. Обереги не могут быть изготовлены для себя. </a:t>
            </a:r>
          </a:p>
          <a:p>
            <a:r>
              <a:rPr lang="ru-RU" sz="3100" b="1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Правило второе</a:t>
            </a:r>
            <a:r>
              <a:rPr lang="ru-RU" sz="3100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. Никто не может заставить кого-либо изготовить для себя оберег или упросить сделать это. Обереги изготавливаются только по доброй воле и от чистой души. </a:t>
            </a:r>
          </a:p>
          <a:p>
            <a:r>
              <a:rPr lang="ru-RU" sz="3100" b="1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Правило третье.</a:t>
            </a:r>
            <a:r>
              <a:rPr lang="ru-RU" sz="3100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 Самые сильные обереги - те, которые изготовлены, сделаны для вас вашими кровными родственниками: отцом, матерью, братом, детьми. </a:t>
            </a:r>
          </a:p>
          <a:p>
            <a:r>
              <a:rPr lang="ru-RU" sz="3100" b="1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Правило четвертое.</a:t>
            </a:r>
            <a:r>
              <a:rPr lang="ru-RU" sz="3100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 Нужно очень тщательно относиться к выбору материалов для оберегов, ведь часто материал (камень, дерево), который хорош для вас, совершенно не подходит для того, кому вы этот оберег создаете. </a:t>
            </a:r>
          </a:p>
          <a:p>
            <a:r>
              <a:rPr lang="ru-RU" sz="3100" b="1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Правило пятое.</a:t>
            </a:r>
            <a:r>
              <a:rPr lang="ru-RU" sz="3100" dirty="0" smtClean="0">
                <a:solidFill>
                  <a:srgbClr val="002060"/>
                </a:solidFill>
                <a:latin typeface="Constantia" pitchFamily="18" charset="0"/>
                <a:cs typeface="Arabic Typesetting" pitchFamily="66" charset="-78"/>
              </a:rPr>
              <a:t> В процессе создания оберега вы должны постоянно думать о том человеке, для которого вы его делаете, держать перед мысленным взглядом его образ, ощущать его энергетику, настрой, характер, потребности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Правила труда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71538" y="2133600"/>
            <a:ext cx="7539062" cy="429579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Начинай работу с разрешения учителя.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Содержи рабочее место в порядке и чистоте.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Будь внимателен, не разговаривай, не отвлекайся.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Не оставляй клей открытым, всегда плотно закрывай колпачок.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Работай аккуратно, пользуйся салфеткой.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Если нужно, помоги товарищу.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F:\Обереги своими руками\обереги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571480"/>
            <a:ext cx="8143900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 Schoolbook" pitchFamily="18" charset="0"/>
                <a:ea typeface="Batang" pitchFamily="18" charset="-127"/>
              </a:rPr>
              <a:t>Практическая работа.</a:t>
            </a:r>
            <a:endParaRPr lang="ru-RU" dirty="0">
              <a:latin typeface="Century Schoolbook" pitchFamily="18" charset="0"/>
              <a:ea typeface="Batang" pitchFamily="18" charset="-127"/>
            </a:endParaRPr>
          </a:p>
        </p:txBody>
      </p:sp>
      <p:pic>
        <p:nvPicPr>
          <p:cNvPr id="2050" name="Picture 2" descr="C:\Users\Ольга\Pictures\2010-2011 год\DSCF51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09697" y="1285860"/>
            <a:ext cx="7429519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 Schoolbook" pitchFamily="18" charset="0"/>
              </a:rPr>
              <a:t>Что у нас получилось</a:t>
            </a:r>
            <a:endParaRPr lang="ru-RU" dirty="0">
              <a:latin typeface="Century Schoolbook" pitchFamily="18" charset="0"/>
            </a:endParaRPr>
          </a:p>
        </p:txBody>
      </p:sp>
      <p:pic>
        <p:nvPicPr>
          <p:cNvPr id="3074" name="Picture 2" descr="C:\Users\Ольга\Pictures\2010-2011 год\DSCF51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1285860"/>
            <a:ext cx="7429520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F:\Обереги своими руками\о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14290"/>
            <a:ext cx="3228975" cy="3810000"/>
          </a:xfrm>
          <a:prstGeom prst="rect">
            <a:avLst/>
          </a:prstGeom>
          <a:noFill/>
        </p:spPr>
      </p:pic>
      <p:pic>
        <p:nvPicPr>
          <p:cNvPr id="1027" name="Picture 3" descr="F:\Обереги своими руками\домов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41664" y="1"/>
            <a:ext cx="3702336" cy="3429000"/>
          </a:xfrm>
          <a:prstGeom prst="rect">
            <a:avLst/>
          </a:prstGeom>
          <a:noFill/>
        </p:spPr>
      </p:pic>
      <p:pic>
        <p:nvPicPr>
          <p:cNvPr id="1028" name="Picture 4" descr="F:\Обереги своими руками\домовой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3143248"/>
            <a:ext cx="3071834" cy="3389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Comic Sans MS" pitchFamily="66" charset="0"/>
              </a:rPr>
              <a:t>Оберег</a:t>
            </a:r>
            <a:endParaRPr lang="ru-RU" sz="5400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Comic Sans MS" pitchFamily="66" charset="0"/>
              </a:rPr>
              <a:t>предмет, обладающий по суеверным представлениям, колдовской способностью оберегать его владельца от разных бедствий.</a:t>
            </a:r>
            <a:endParaRPr lang="ru-RU" sz="4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F:\Обереги своими руками\разные обереги\y_draig_goc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32" y="3500438"/>
            <a:ext cx="2571768" cy="2922464"/>
          </a:xfrm>
          <a:prstGeom prst="rect">
            <a:avLst/>
          </a:prstGeom>
          <a:noFill/>
        </p:spPr>
      </p:pic>
      <p:pic>
        <p:nvPicPr>
          <p:cNvPr id="2050" name="Picture 2" descr="F:\Обереги своими руками\разные обереги\788-0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89" y="285728"/>
            <a:ext cx="2345137" cy="2428892"/>
          </a:xfrm>
          <a:prstGeom prst="rect">
            <a:avLst/>
          </a:prstGeom>
          <a:noFill/>
        </p:spPr>
      </p:pic>
      <p:pic>
        <p:nvPicPr>
          <p:cNvPr id="2051" name="Picture 3" descr="F:\Обереги своими руками\разные обереги\damascus_obereg_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285728"/>
            <a:ext cx="2143140" cy="3214710"/>
          </a:xfrm>
          <a:prstGeom prst="rect">
            <a:avLst/>
          </a:prstGeom>
          <a:noFill/>
        </p:spPr>
      </p:pic>
      <p:pic>
        <p:nvPicPr>
          <p:cNvPr id="2052" name="Picture 4" descr="F:\Обереги своими руками\разные обереги\och_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285728"/>
            <a:ext cx="2683687" cy="2214578"/>
          </a:xfrm>
          <a:prstGeom prst="rect">
            <a:avLst/>
          </a:prstGeom>
          <a:noFill/>
        </p:spPr>
      </p:pic>
      <p:pic>
        <p:nvPicPr>
          <p:cNvPr id="2053" name="Picture 5" descr="F:\Обереги своими руками\разные обереги\photo1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357290" y="3714752"/>
            <a:ext cx="2063753" cy="2752950"/>
          </a:xfrm>
          <a:prstGeom prst="rect">
            <a:avLst/>
          </a:prstGeom>
          <a:noFill/>
        </p:spPr>
      </p:pic>
      <p:pic>
        <p:nvPicPr>
          <p:cNvPr id="2054" name="Picture 6" descr="F:\Обереги своими руками\разные обереги\sanswavishi_03.png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4143380"/>
            <a:ext cx="3009886" cy="2288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43636" y="214290"/>
            <a:ext cx="278608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Солнце </a:t>
            </a:r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(подсолнух) - главный славянский оберег.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F:\Обереги своими руками\сол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0"/>
            <a:ext cx="3857652" cy="3214710"/>
          </a:xfrm>
          <a:prstGeom prst="rect">
            <a:avLst/>
          </a:prstGeom>
          <a:noFill/>
        </p:spPr>
      </p:pic>
      <p:pic>
        <p:nvPicPr>
          <p:cNvPr id="4099" name="Picture 3" descr="F:\Обереги своими руками\сол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428604"/>
            <a:ext cx="4500594" cy="3540467"/>
          </a:xfrm>
          <a:prstGeom prst="rect">
            <a:avLst/>
          </a:prstGeom>
          <a:noFill/>
        </p:spPr>
      </p:pic>
      <p:pic>
        <p:nvPicPr>
          <p:cNvPr id="4100" name="Picture 4" descr="F:\Обереги своими руками\сол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928670"/>
            <a:ext cx="4012688" cy="3929090"/>
          </a:xfrm>
          <a:prstGeom prst="rect">
            <a:avLst/>
          </a:prstGeom>
          <a:noFill/>
        </p:spPr>
      </p:pic>
      <p:pic>
        <p:nvPicPr>
          <p:cNvPr id="4101" name="Picture 5" descr="F:\Обереги своими руками\сол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1643050"/>
            <a:ext cx="4000528" cy="3415085"/>
          </a:xfrm>
          <a:prstGeom prst="rect">
            <a:avLst/>
          </a:prstGeom>
          <a:noFill/>
        </p:spPr>
      </p:pic>
      <p:pic>
        <p:nvPicPr>
          <p:cNvPr id="4102" name="Picture 6" descr="F:\Обереги своими руками\сол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28993" y="2571744"/>
            <a:ext cx="5715007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Обереги своими руками\оберег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457890">
            <a:off x="4485096" y="2393311"/>
            <a:ext cx="4057154" cy="37981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Веник - </a:t>
            </a:r>
            <a:r>
              <a:rPr lang="ru-RU" b="1" dirty="0" err="1" smtClean="0">
                <a:latin typeface="Comic Sans MS" pitchFamily="66" charset="0"/>
              </a:rPr>
              <a:t>домовушка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5123" name="Picture 3" descr="F:\Обереги своими руками\об-г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43836">
            <a:off x="1187702" y="1430030"/>
            <a:ext cx="3251037" cy="3715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Анализ техники изготовления</a:t>
            </a:r>
            <a:endParaRPr lang="ru-RU" sz="3600" b="1" dirty="0">
              <a:latin typeface="Comic Sans MS" pitchFamily="66" charset="0"/>
            </a:endParaRPr>
          </a:p>
        </p:txBody>
      </p:sp>
      <p:pic>
        <p:nvPicPr>
          <p:cNvPr id="6146" name="Picture 2" descr="F:\Обереги своими руками\DSCF5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3214686"/>
            <a:ext cx="4330704" cy="32480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147" name="Picture 3" descr="F:\Обереги своими руками\мочал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285860"/>
            <a:ext cx="2928958" cy="21934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614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Comic Sans MS" pitchFamily="66" charset="0"/>
              </a:rPr>
              <a:t>Предварительная работа</a:t>
            </a:r>
            <a:endParaRPr lang="ru-RU" sz="3600" b="1" dirty="0">
              <a:latin typeface="Comic Sans MS" pitchFamily="66" charset="0"/>
            </a:endParaRPr>
          </a:p>
        </p:txBody>
      </p:sp>
      <p:pic>
        <p:nvPicPr>
          <p:cNvPr id="7170" name="Picture 2" descr="F:\Обереги своими руками\DSCF5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4916" y="1357298"/>
            <a:ext cx="3048022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Users\Ольга\Desktop\DSCF5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6" y="1357298"/>
            <a:ext cx="3048022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Ольга\Desktop\DSCF50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4644" y="3643314"/>
            <a:ext cx="4286248" cy="3214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Ольга\Рабочий стол\DSCF51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19606" y="764704"/>
            <a:ext cx="8124394" cy="6093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74980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12 символов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190</TotalTime>
  <Words>245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МОУ «Верхне-Колчуринская СОШ»  Урок технологии  в 3 классе  Изготовление домашних оберегов   Учитель:Скрипачева О.А.</vt:lpstr>
      <vt:lpstr>Слайд 2</vt:lpstr>
      <vt:lpstr>Оберег</vt:lpstr>
      <vt:lpstr>Слайд 4</vt:lpstr>
      <vt:lpstr>Слайд 5</vt:lpstr>
      <vt:lpstr>Веник - домовушка</vt:lpstr>
      <vt:lpstr>Анализ техники изготовления</vt:lpstr>
      <vt:lpstr>Предварительная работа</vt:lpstr>
      <vt:lpstr>12 символов</vt:lpstr>
      <vt:lpstr>Пять основных правил</vt:lpstr>
      <vt:lpstr>Правила труда </vt:lpstr>
      <vt:lpstr>Слайд 12</vt:lpstr>
      <vt:lpstr>Практическая работа.</vt:lpstr>
      <vt:lpstr>Что у нас получилось</vt:lpstr>
    </vt:vector>
  </TitlesOfParts>
  <Company>МОУ "Верхне-Колчуринская СОШ" Алькеевского МР РТ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«Верхне-Колчуринская СОШ» Урок технологии  в 3 классе  Изготовление домашних оберегов</dc:title>
  <dc:creator>Хвостов Н.В.</dc:creator>
  <cp:lastModifiedBy>Ольга</cp:lastModifiedBy>
  <cp:revision>23</cp:revision>
  <dcterms:created xsi:type="dcterms:W3CDTF">2011-01-29T08:57:43Z</dcterms:created>
  <dcterms:modified xsi:type="dcterms:W3CDTF">2011-02-20T17:28:34Z</dcterms:modified>
</cp:coreProperties>
</file>