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7A3E-C0DA-4181-9459-F5FCF6EAAC2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77FC-5BEB-4B9B-81B7-5D0D97A72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7A3E-C0DA-4181-9459-F5FCF6EAAC2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77FC-5BEB-4B9B-81B7-5D0D97A72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7A3E-C0DA-4181-9459-F5FCF6EAAC2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77FC-5BEB-4B9B-81B7-5D0D97A72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7A3E-C0DA-4181-9459-F5FCF6EAAC2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77FC-5BEB-4B9B-81B7-5D0D97A72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7A3E-C0DA-4181-9459-F5FCF6EAAC2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77FC-5BEB-4B9B-81B7-5D0D97A72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7A3E-C0DA-4181-9459-F5FCF6EAAC2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77FC-5BEB-4B9B-81B7-5D0D97A72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7A3E-C0DA-4181-9459-F5FCF6EAAC2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77FC-5BEB-4B9B-81B7-5D0D97A72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7A3E-C0DA-4181-9459-F5FCF6EAAC2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77FC-5BEB-4B9B-81B7-5D0D97A72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7A3E-C0DA-4181-9459-F5FCF6EAAC2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77FC-5BEB-4B9B-81B7-5D0D97A72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7A3E-C0DA-4181-9459-F5FCF6EAAC2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77FC-5BEB-4B9B-81B7-5D0D97A72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7A3E-C0DA-4181-9459-F5FCF6EAAC2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77FC-5BEB-4B9B-81B7-5D0D97A72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B7A3E-C0DA-4181-9459-F5FCF6EAAC2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B77FC-5BEB-4B9B-81B7-5D0D97A72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857628"/>
            <a:ext cx="5786478" cy="175260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2"/>
                </a:solidFill>
              </a:rPr>
              <a:t>Работу выполнил ученик 3А класса МОБУ СОШ №4 </a:t>
            </a:r>
          </a:p>
          <a:p>
            <a:pPr algn="l"/>
            <a:r>
              <a:rPr lang="ru-RU" sz="2800" dirty="0" smtClean="0">
                <a:solidFill>
                  <a:schemeClr val="tx2"/>
                </a:solidFill>
              </a:rPr>
              <a:t>ПОНОМАРЕНКО Влад</a:t>
            </a: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11266" name="Picture 2" descr="http://pozdravish.ru/wp-content/uploads/2010/09/%D0%94%D0%B5%D0%BD%D1%8C-%D0%B3%D1%80%D0%B0%D0%B6%D0%B4%D0%B0%D0%BD%D1%81%D0%BA%D0%BE%D0%B9-%D0%BE%D0%B1%D0%BE%D1%80%D0%BE%D0%BD%D1%8B-%D0%9C%D0%A7%D0%A1-%D0%A0%D0%BE%D1%81%D1%81%D0%B8%D0%B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643314"/>
            <a:ext cx="2762216" cy="27484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11270" name="Picture 6" descr="http://go2.imgsmail.ru/imgpreview?key=271160bd2c41e13f&amp;mb=imgdb_preview_158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171700" cy="16668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14678" y="142852"/>
            <a:ext cx="3841115" cy="30931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МЧС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</a:p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РОССИИ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ozdravish.ru/wp-content/uploads/2010/09/%D0%94%D0%B5%D0%BD%D1%8C-%D0%B3%D1%80%D0%B0%D0%B6%D0%B4%D0%B0%D0%BD%D1%81%D0%BA%D0%BE%D0%B9-%D0%BE%D0%B1%D0%BE%D1%80%D0%BE%D0%BD%D1%8B-%D0%9C%D0%A7%D0%A1-%D0%A0%D0%BE%D1%81%D1%81%D0%B8%D0%B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643314"/>
            <a:ext cx="2762216" cy="27484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МЧС России- </a:t>
            </a:r>
            <a:r>
              <a:rPr lang="ru-RU" b="1" dirty="0" smtClean="0"/>
              <a:t>это Министерство по чрезвычайным ситуациям и ликвидации последствий стихийных бедствий.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-Образовалось в 1990 году.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b="1" dirty="0" smtClean="0"/>
              <a:t>Готовит отряд спасателей</a:t>
            </a:r>
            <a:endParaRPr lang="ru-RU" b="1" dirty="0"/>
          </a:p>
        </p:txBody>
      </p:sp>
      <p:pic>
        <p:nvPicPr>
          <p:cNvPr id="4" name="Picture 6" descr="http://go2.imgsmail.ru/imgpreview?key=271160bd2c41e13f&amp;mb=imgdb_preview_158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171700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571480"/>
            <a:ext cx="678661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ПУЧКОВ Владимир Андреевич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chemeClr val="tx2"/>
                </a:solidFill>
              </a:rPr>
              <a:t>-</a:t>
            </a:r>
            <a:r>
              <a:rPr lang="ru-RU" sz="3600" b="1" dirty="0" smtClean="0">
                <a:solidFill>
                  <a:schemeClr val="tx2"/>
                </a:solidFill>
              </a:rPr>
              <a:t>министр </a:t>
            </a:r>
            <a:r>
              <a:rPr lang="ru-RU" sz="4000" b="1" dirty="0" smtClean="0">
                <a:solidFill>
                  <a:schemeClr val="tx2"/>
                </a:solidFill>
              </a:rPr>
              <a:t>Российской Федерации по МЧС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4" name="Picture 6" descr="http://go2.imgsmail.ru/imgpreview?key=271160bd2c41e13f&amp;mb=imgdb_preview_15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71700" cy="1666875"/>
          </a:xfrm>
          <a:prstGeom prst="rect">
            <a:avLst/>
          </a:prstGeom>
          <a:noFill/>
        </p:spPr>
      </p:pic>
      <p:pic>
        <p:nvPicPr>
          <p:cNvPr id="1536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357430"/>
            <a:ext cx="5214974" cy="415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C00000"/>
                </a:solidFill>
              </a:rPr>
              <a:t>Деятельность МЧС: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Пожарная служба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5" name="Содержимое 4" descr="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429000"/>
            <a:ext cx="4262972" cy="3197229"/>
          </a:xfrm>
        </p:spPr>
      </p:pic>
      <p:pic>
        <p:nvPicPr>
          <p:cNvPr id="4" name="Picture 6" descr="http://go2.imgsmail.ru/imgpreview?key=271160bd2c41e13f&amp;mb=imgdb_preview_15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71700" cy="1666875"/>
          </a:xfrm>
          <a:prstGeom prst="rect">
            <a:avLst/>
          </a:prstGeom>
          <a:noFill/>
        </p:spPr>
      </p:pic>
      <p:pic>
        <p:nvPicPr>
          <p:cNvPr id="14338" name="Picture 2" descr="http://www.vladtime.ru/uploads/posts/2013-10/1381141112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571612"/>
            <a:ext cx="4000528" cy="2808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C00000"/>
                </a:solidFill>
              </a:rPr>
              <a:t>Деятельность МЧС: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Авиация 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Picture 6" descr="http://go2.imgsmail.ru/imgpreview?key=271160bd2c41e13f&amp;mb=imgdb_preview_15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71700" cy="1666875"/>
          </a:xfrm>
          <a:prstGeom prst="rect">
            <a:avLst/>
          </a:prstGeom>
          <a:noFill/>
        </p:spPr>
      </p:pic>
      <p:pic>
        <p:nvPicPr>
          <p:cNvPr id="2150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496"/>
            <a:ext cx="4571073" cy="3428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500174"/>
            <a:ext cx="4334887" cy="325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34" y="214290"/>
            <a:ext cx="7643866" cy="1143000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C00000"/>
                </a:solidFill>
              </a:rPr>
              <a:t>Деятельность МЧС: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Работа спасателей после землетрясения 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Содержимое 4" descr="1211143180_0174.250x200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071678"/>
            <a:ext cx="4643470" cy="3714776"/>
          </a:xfrm>
        </p:spPr>
      </p:pic>
      <p:pic>
        <p:nvPicPr>
          <p:cNvPr id="4" name="Picture 6" descr="http://go2.imgsmail.ru/imgpreview?key=271160bd2c41e13f&amp;mb=imgdb_preview_15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71700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C00000"/>
                </a:solidFill>
              </a:rPr>
              <a:t>Деятельность МЧС: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Собаки на службе МЧС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http://go2.imgsmail.ru/imgpreview?key=271160bd2c41e13f&amp;mb=imgdb_preview_15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71700" cy="1666875"/>
          </a:xfrm>
          <a:prstGeom prst="rect">
            <a:avLst/>
          </a:prstGeom>
          <a:noFill/>
        </p:spPr>
      </p:pic>
      <p:pic>
        <p:nvPicPr>
          <p:cNvPr id="17410" name="Picture 2" descr="http://static.baza.farpost.ru/v/1321201489331_bullet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214554"/>
            <a:ext cx="3935020" cy="2844458"/>
          </a:xfrm>
          <a:prstGeom prst="rect">
            <a:avLst/>
          </a:prstGeom>
          <a:noFill/>
        </p:spPr>
      </p:pic>
      <p:pic>
        <p:nvPicPr>
          <p:cNvPr id="17412" name="Picture 4" descr="http://dogpss.ru/sites/default/files/MCHS_062012-212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500174"/>
            <a:ext cx="3467409" cy="2323164"/>
          </a:xfrm>
          <a:prstGeom prst="rect">
            <a:avLst/>
          </a:prstGeom>
          <a:noFill/>
        </p:spPr>
      </p:pic>
      <p:pic>
        <p:nvPicPr>
          <p:cNvPr id="17414" name="Picture 6" descr="http://images.aif.ru/003/898/95ea9c74e3962d856b9e91a7ebfc2f2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571876"/>
            <a:ext cx="4667272" cy="309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1376381820.jpg__600x420_q85_cro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7674" y="1928802"/>
            <a:ext cx="4786326" cy="335042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434" y="285728"/>
            <a:ext cx="7729566" cy="1143000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C00000"/>
                </a:solidFill>
              </a:rPr>
              <a:t>Деятельность МЧС: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Служба спасения на водах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Picture 6" descr="http://go2.imgsmail.ru/imgpreview?key=271160bd2c41e13f&amp;mb=imgdb_preview_15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71700" cy="1666875"/>
          </a:xfrm>
          <a:prstGeom prst="rect">
            <a:avLst/>
          </a:prstGeom>
          <a:noFill/>
        </p:spPr>
      </p:pic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000372"/>
            <a:ext cx="4429156" cy="332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Профессия спасателя самая ответственная и опасная в мире.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Служба МЧС готова помочь всем, попавшим в беду.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Работа МЧС необходима и важна в современной жизни.</a:t>
            </a:r>
            <a:endParaRPr lang="ru-RU" dirty="0"/>
          </a:p>
        </p:txBody>
      </p:sp>
      <p:pic>
        <p:nvPicPr>
          <p:cNvPr id="4" name="Picture 6" descr="http://go2.imgsmail.ru/imgpreview?key=271160bd2c41e13f&amp;mb=imgdb_preview_15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71700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85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ПУЧКОВ Владимир Андреевич -министр Российской Федерации по МЧС</vt:lpstr>
      <vt:lpstr>Деятельность МЧС: Пожарная служба</vt:lpstr>
      <vt:lpstr>Деятельность МЧС: Авиация </vt:lpstr>
      <vt:lpstr>Деятельность МЧС: Работа спасателей после землетрясения </vt:lpstr>
      <vt:lpstr>Деятельность МЧС: Собаки на службе МЧС </vt:lpstr>
      <vt:lpstr>Деятельность МЧС: Служба спасения на водах</vt:lpstr>
      <vt:lpstr>Вывод: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ПономаренкоЕИ</dc:creator>
  <cp:lastModifiedBy>ПономаренкоЕИ</cp:lastModifiedBy>
  <cp:revision>13</cp:revision>
  <dcterms:created xsi:type="dcterms:W3CDTF">2015-02-06T18:00:54Z</dcterms:created>
  <dcterms:modified xsi:type="dcterms:W3CDTF">2015-02-06T19:24:11Z</dcterms:modified>
</cp:coreProperties>
</file>