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6" r:id="rId4"/>
    <p:sldId id="273" r:id="rId5"/>
    <p:sldId id="261" r:id="rId6"/>
    <p:sldId id="262" r:id="rId7"/>
    <p:sldId id="263" r:id="rId8"/>
    <p:sldId id="264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66" r:id="rId17"/>
    <p:sldId id="267" r:id="rId18"/>
    <p:sldId id="268" r:id="rId19"/>
    <p:sldId id="269" r:id="rId20"/>
    <p:sldId id="270" r:id="rId21"/>
    <p:sldId id="271" r:id="rId22"/>
    <p:sldId id="275" r:id="rId23"/>
    <p:sldId id="274" r:id="rId24"/>
    <p:sldId id="283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FD79C-5ECE-4A8A-A924-AD3EB7EE4587}" type="doc">
      <dgm:prSet loTypeId="urn:microsoft.com/office/officeart/2005/8/layout/radial4" loCatId="relationship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4832A1E-EEA1-4559-85F2-4FFAE1CB7197}">
      <dgm:prSet phldrT="[Текст]"/>
      <dgm:spPr/>
      <dgm:t>
        <a:bodyPr/>
        <a:lstStyle/>
        <a:p>
          <a:r>
            <a:rPr lang="ru-RU" b="1" dirty="0" smtClean="0"/>
            <a:t>Виды универсальных учебных действий</a:t>
          </a:r>
          <a:endParaRPr lang="ru-RU" dirty="0"/>
        </a:p>
      </dgm:t>
    </dgm:pt>
    <dgm:pt modelId="{7275200E-2726-44DF-B307-A5F7E81DF5E6}" type="parTrans" cxnId="{4E8BFCD7-DB65-42B3-97F3-5B47AA7C2591}">
      <dgm:prSet/>
      <dgm:spPr/>
      <dgm:t>
        <a:bodyPr/>
        <a:lstStyle/>
        <a:p>
          <a:endParaRPr lang="ru-RU"/>
        </a:p>
      </dgm:t>
    </dgm:pt>
    <dgm:pt modelId="{84811DC3-75B6-4240-9D57-7C96B209DC54}" type="sibTrans" cxnId="{4E8BFCD7-DB65-42B3-97F3-5B47AA7C2591}">
      <dgm:prSet/>
      <dgm:spPr/>
      <dgm:t>
        <a:bodyPr/>
        <a:lstStyle/>
        <a:p>
          <a:endParaRPr lang="ru-RU"/>
        </a:p>
      </dgm:t>
    </dgm:pt>
    <dgm:pt modelId="{995C6DB6-F78E-4B68-9179-CD12D2A041C6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ЛИЧНОСТНЫЕ</a:t>
          </a:r>
          <a:endParaRPr lang="ru-RU" dirty="0"/>
        </a:p>
      </dgm:t>
    </dgm:pt>
    <dgm:pt modelId="{D9F24C13-0189-493D-A68B-481B84589F9A}" type="parTrans" cxnId="{67E72EC1-210F-49DA-AAE9-D461D56EF95F}">
      <dgm:prSet/>
      <dgm:spPr/>
      <dgm:t>
        <a:bodyPr/>
        <a:lstStyle/>
        <a:p>
          <a:endParaRPr lang="ru-RU"/>
        </a:p>
      </dgm:t>
    </dgm:pt>
    <dgm:pt modelId="{5B4061A3-5626-46C6-999A-5BBC9FF2BFA4}" type="sibTrans" cxnId="{67E72EC1-210F-49DA-AAE9-D461D56EF95F}">
      <dgm:prSet/>
      <dgm:spPr/>
      <dgm:t>
        <a:bodyPr/>
        <a:lstStyle/>
        <a:p>
          <a:endParaRPr lang="ru-RU"/>
        </a:p>
      </dgm:t>
    </dgm:pt>
    <dgm:pt modelId="{D6409163-C2D9-4490-80B9-D1C83BFE66E7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РЕГУЛЯТИВНЫЕ</a:t>
          </a:r>
          <a:endParaRPr lang="ru-RU" dirty="0"/>
        </a:p>
      </dgm:t>
    </dgm:pt>
    <dgm:pt modelId="{D6D15157-B244-481B-B0D1-E6E3AD75784A}" type="parTrans" cxnId="{2A394A1D-8E9D-4610-B7C5-657F7A0EB359}">
      <dgm:prSet/>
      <dgm:spPr/>
      <dgm:t>
        <a:bodyPr/>
        <a:lstStyle/>
        <a:p>
          <a:endParaRPr lang="ru-RU"/>
        </a:p>
      </dgm:t>
    </dgm:pt>
    <dgm:pt modelId="{8DFBAC22-7B34-4CE3-BDFF-2295C3EBABE2}" type="sibTrans" cxnId="{2A394A1D-8E9D-4610-B7C5-657F7A0EB359}">
      <dgm:prSet/>
      <dgm:spPr/>
      <dgm:t>
        <a:bodyPr/>
        <a:lstStyle/>
        <a:p>
          <a:endParaRPr lang="ru-RU"/>
        </a:p>
      </dgm:t>
    </dgm:pt>
    <dgm:pt modelId="{124BD5AE-E559-4FE4-BF19-97C3F5832D81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КОММУНИКАТИВНЫЕ</a:t>
          </a:r>
          <a:endParaRPr lang="ru-RU" dirty="0"/>
        </a:p>
      </dgm:t>
    </dgm:pt>
    <dgm:pt modelId="{45A9C2BC-3387-4CAC-9722-2350E6936720}" type="parTrans" cxnId="{F8F937A5-169E-4A44-81EE-41D528BE8843}">
      <dgm:prSet/>
      <dgm:spPr/>
      <dgm:t>
        <a:bodyPr/>
        <a:lstStyle/>
        <a:p>
          <a:endParaRPr lang="ru-RU"/>
        </a:p>
      </dgm:t>
    </dgm:pt>
    <dgm:pt modelId="{8F24560D-C22C-42FC-A15A-EF1C3E54FD4F}" type="sibTrans" cxnId="{F8F937A5-169E-4A44-81EE-41D528BE8843}">
      <dgm:prSet/>
      <dgm:spPr/>
      <dgm:t>
        <a:bodyPr/>
        <a:lstStyle/>
        <a:p>
          <a:endParaRPr lang="ru-RU"/>
        </a:p>
      </dgm:t>
    </dgm:pt>
    <dgm:pt modelId="{2F5EF1A1-0F23-46DA-AA5F-16C0CF2C3D9A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КОММУНИКАТИВНЫЕ</a:t>
          </a:r>
          <a:endParaRPr lang="ru-RU" dirty="0"/>
        </a:p>
      </dgm:t>
    </dgm:pt>
    <dgm:pt modelId="{81AAB5C5-E20F-484D-9936-35A248208185}" type="parTrans" cxnId="{7A7B2DC7-1E2F-4ACF-BE0F-34D8317A6452}">
      <dgm:prSet/>
      <dgm:spPr/>
      <dgm:t>
        <a:bodyPr/>
        <a:lstStyle/>
        <a:p>
          <a:endParaRPr lang="ru-RU"/>
        </a:p>
      </dgm:t>
    </dgm:pt>
    <dgm:pt modelId="{89743C5A-1EA3-4CEF-8212-DD351CA5C471}" type="sibTrans" cxnId="{7A7B2DC7-1E2F-4ACF-BE0F-34D8317A6452}">
      <dgm:prSet/>
      <dgm:spPr/>
      <dgm:t>
        <a:bodyPr/>
        <a:lstStyle/>
        <a:p>
          <a:endParaRPr lang="ru-RU"/>
        </a:p>
      </dgm:t>
    </dgm:pt>
    <dgm:pt modelId="{0A29B564-1044-4B50-9061-2CB9FDBD665C}" type="pres">
      <dgm:prSet presAssocID="{941FD79C-5ECE-4A8A-A924-AD3EB7EE458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ABA203-E072-4F53-9BAA-96ED14C4046C}" type="pres">
      <dgm:prSet presAssocID="{74832A1E-EEA1-4559-85F2-4FFAE1CB7197}" presName="centerShape" presStyleLbl="node0" presStyleIdx="0" presStyleCnt="1"/>
      <dgm:spPr/>
      <dgm:t>
        <a:bodyPr/>
        <a:lstStyle/>
        <a:p>
          <a:endParaRPr lang="ru-RU"/>
        </a:p>
      </dgm:t>
    </dgm:pt>
    <dgm:pt modelId="{0B882D62-459B-4C7E-9C10-56C39D58F7AC}" type="pres">
      <dgm:prSet presAssocID="{D9F24C13-0189-493D-A68B-481B84589F9A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B31A40C3-194A-4080-B9D6-2F7507F1094E}" type="pres">
      <dgm:prSet presAssocID="{995C6DB6-F78E-4B68-9179-CD12D2A041C6}" presName="node" presStyleLbl="node1" presStyleIdx="0" presStyleCnt="4" custScaleX="134370" custScaleY="41151" custRadScaleRad="98013" custRadScaleInc="-34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421B8-A17A-4EA1-98C1-35A0CA68C3CD}" type="pres">
      <dgm:prSet presAssocID="{D6D15157-B244-481B-B0D1-E6E3AD75784A}" presName="parTrans" presStyleLbl="bgSibTrans2D1" presStyleIdx="1" presStyleCnt="4" custScaleX="126128" custLinFactNeighborX="-2883" custLinFactNeighborY="-33852"/>
      <dgm:spPr/>
      <dgm:t>
        <a:bodyPr/>
        <a:lstStyle/>
        <a:p>
          <a:endParaRPr lang="ru-RU"/>
        </a:p>
      </dgm:t>
    </dgm:pt>
    <dgm:pt modelId="{81977545-1302-427B-93F9-95C997424A2A}" type="pres">
      <dgm:prSet presAssocID="{D6409163-C2D9-4490-80B9-D1C83BFE66E7}" presName="node" presStyleLbl="node1" presStyleIdx="1" presStyleCnt="4" custScaleX="140422" custScaleY="54920" custRadScaleRad="126264" custRadScaleInc="-8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97354-997C-4831-8DAC-FDE585F71A1B}" type="pres">
      <dgm:prSet presAssocID="{81AAB5C5-E20F-484D-9936-35A248208185}" presName="parTrans" presStyleLbl="bgSibTrans2D1" presStyleIdx="2" presStyleCnt="4" custLinFactNeighborX="-535" custLinFactNeighborY="5377"/>
      <dgm:spPr/>
      <dgm:t>
        <a:bodyPr/>
        <a:lstStyle/>
        <a:p>
          <a:endParaRPr lang="ru-RU"/>
        </a:p>
      </dgm:t>
    </dgm:pt>
    <dgm:pt modelId="{81F1FA36-E72E-4AC0-987D-DE701325E85E}" type="pres">
      <dgm:prSet presAssocID="{2F5EF1A1-0F23-46DA-AA5F-16C0CF2C3D9A}" presName="node" presStyleLbl="node1" presStyleIdx="2" presStyleCnt="4" custScaleX="165648" custScaleY="49848" custRadScaleRad="116092" custRadScaleInc="11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D6EBB-2A4E-4AA1-9930-D153DF79DDDD}" type="pres">
      <dgm:prSet presAssocID="{45A9C2BC-3387-4CAC-9722-2350E6936720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D37ACBE7-BCA8-4505-A517-12C9AEA15540}" type="pres">
      <dgm:prSet presAssocID="{124BD5AE-E559-4FE4-BF19-97C3F5832D81}" presName="node" presStyleLbl="node1" presStyleIdx="3" presStyleCnt="4" custScaleX="158035" custScaleY="44593" custRadScaleRad="97816" custRadScaleInc="34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58294A-DBF7-48E4-8075-7F7535EE8A0F}" type="presOf" srcId="{D6D15157-B244-481B-B0D1-E6E3AD75784A}" destId="{71E421B8-A17A-4EA1-98C1-35A0CA68C3CD}" srcOrd="0" destOrd="0" presId="urn:microsoft.com/office/officeart/2005/8/layout/radial4"/>
    <dgm:cxn modelId="{4E8BFCD7-DB65-42B3-97F3-5B47AA7C2591}" srcId="{941FD79C-5ECE-4A8A-A924-AD3EB7EE4587}" destId="{74832A1E-EEA1-4559-85F2-4FFAE1CB7197}" srcOrd="0" destOrd="0" parTransId="{7275200E-2726-44DF-B307-A5F7E81DF5E6}" sibTransId="{84811DC3-75B6-4240-9D57-7C96B209DC54}"/>
    <dgm:cxn modelId="{9EB0A30F-FDE8-41E4-B7B0-669F94F91E0F}" type="presOf" srcId="{D6409163-C2D9-4490-80B9-D1C83BFE66E7}" destId="{81977545-1302-427B-93F9-95C997424A2A}" srcOrd="0" destOrd="0" presId="urn:microsoft.com/office/officeart/2005/8/layout/radial4"/>
    <dgm:cxn modelId="{291C50B3-B936-490B-AF17-3963B914E708}" type="presOf" srcId="{45A9C2BC-3387-4CAC-9722-2350E6936720}" destId="{EF8D6EBB-2A4E-4AA1-9930-D153DF79DDDD}" srcOrd="0" destOrd="0" presId="urn:microsoft.com/office/officeart/2005/8/layout/radial4"/>
    <dgm:cxn modelId="{A3967503-02BC-421E-A0F2-55798E4B93FD}" type="presOf" srcId="{2F5EF1A1-0F23-46DA-AA5F-16C0CF2C3D9A}" destId="{81F1FA36-E72E-4AC0-987D-DE701325E85E}" srcOrd="0" destOrd="0" presId="urn:microsoft.com/office/officeart/2005/8/layout/radial4"/>
    <dgm:cxn modelId="{A3870A74-9FFB-4B8F-8BB6-51144BDE8470}" type="presOf" srcId="{124BD5AE-E559-4FE4-BF19-97C3F5832D81}" destId="{D37ACBE7-BCA8-4505-A517-12C9AEA15540}" srcOrd="0" destOrd="0" presId="urn:microsoft.com/office/officeart/2005/8/layout/radial4"/>
    <dgm:cxn modelId="{2A394A1D-8E9D-4610-B7C5-657F7A0EB359}" srcId="{74832A1E-EEA1-4559-85F2-4FFAE1CB7197}" destId="{D6409163-C2D9-4490-80B9-D1C83BFE66E7}" srcOrd="1" destOrd="0" parTransId="{D6D15157-B244-481B-B0D1-E6E3AD75784A}" sibTransId="{8DFBAC22-7B34-4CE3-BDFF-2295C3EBABE2}"/>
    <dgm:cxn modelId="{CE4F7975-1788-4EC1-846D-F2BEEB8E0485}" type="presOf" srcId="{74832A1E-EEA1-4559-85F2-4FFAE1CB7197}" destId="{ECABA203-E072-4F53-9BAA-96ED14C4046C}" srcOrd="0" destOrd="0" presId="urn:microsoft.com/office/officeart/2005/8/layout/radial4"/>
    <dgm:cxn modelId="{F67C429B-BD00-43EA-ABCE-12CD14BC83E3}" type="presOf" srcId="{81AAB5C5-E20F-484D-9936-35A248208185}" destId="{40A97354-997C-4831-8DAC-FDE585F71A1B}" srcOrd="0" destOrd="0" presId="urn:microsoft.com/office/officeart/2005/8/layout/radial4"/>
    <dgm:cxn modelId="{67E72EC1-210F-49DA-AAE9-D461D56EF95F}" srcId="{74832A1E-EEA1-4559-85F2-4FFAE1CB7197}" destId="{995C6DB6-F78E-4B68-9179-CD12D2A041C6}" srcOrd="0" destOrd="0" parTransId="{D9F24C13-0189-493D-A68B-481B84589F9A}" sibTransId="{5B4061A3-5626-46C6-999A-5BBC9FF2BFA4}"/>
    <dgm:cxn modelId="{B5756A6C-2BD4-4F40-900A-6B826055C1B3}" type="presOf" srcId="{995C6DB6-F78E-4B68-9179-CD12D2A041C6}" destId="{B31A40C3-194A-4080-B9D6-2F7507F1094E}" srcOrd="0" destOrd="0" presId="urn:microsoft.com/office/officeart/2005/8/layout/radial4"/>
    <dgm:cxn modelId="{7A7B2DC7-1E2F-4ACF-BE0F-34D8317A6452}" srcId="{74832A1E-EEA1-4559-85F2-4FFAE1CB7197}" destId="{2F5EF1A1-0F23-46DA-AA5F-16C0CF2C3D9A}" srcOrd="2" destOrd="0" parTransId="{81AAB5C5-E20F-484D-9936-35A248208185}" sibTransId="{89743C5A-1EA3-4CEF-8212-DD351CA5C471}"/>
    <dgm:cxn modelId="{F8F937A5-169E-4A44-81EE-41D528BE8843}" srcId="{74832A1E-EEA1-4559-85F2-4FFAE1CB7197}" destId="{124BD5AE-E559-4FE4-BF19-97C3F5832D81}" srcOrd="3" destOrd="0" parTransId="{45A9C2BC-3387-4CAC-9722-2350E6936720}" sibTransId="{8F24560D-C22C-42FC-A15A-EF1C3E54FD4F}"/>
    <dgm:cxn modelId="{6DC99051-D868-4C41-A630-90C062526B6D}" type="presOf" srcId="{941FD79C-5ECE-4A8A-A924-AD3EB7EE4587}" destId="{0A29B564-1044-4B50-9061-2CB9FDBD665C}" srcOrd="0" destOrd="0" presId="urn:microsoft.com/office/officeart/2005/8/layout/radial4"/>
    <dgm:cxn modelId="{39F08C59-E26B-4D45-BE4A-2F132E250BCC}" type="presOf" srcId="{D9F24C13-0189-493D-A68B-481B84589F9A}" destId="{0B882D62-459B-4C7E-9C10-56C39D58F7AC}" srcOrd="0" destOrd="0" presId="urn:microsoft.com/office/officeart/2005/8/layout/radial4"/>
    <dgm:cxn modelId="{E683DF1D-D44F-43AD-A4BB-2B3C72ECBCE9}" type="presParOf" srcId="{0A29B564-1044-4B50-9061-2CB9FDBD665C}" destId="{ECABA203-E072-4F53-9BAA-96ED14C4046C}" srcOrd="0" destOrd="0" presId="urn:microsoft.com/office/officeart/2005/8/layout/radial4"/>
    <dgm:cxn modelId="{A36A55E3-8D88-458E-A07B-C543221E802F}" type="presParOf" srcId="{0A29B564-1044-4B50-9061-2CB9FDBD665C}" destId="{0B882D62-459B-4C7E-9C10-56C39D58F7AC}" srcOrd="1" destOrd="0" presId="urn:microsoft.com/office/officeart/2005/8/layout/radial4"/>
    <dgm:cxn modelId="{53375B88-3948-437C-BA42-E964B9F4BE37}" type="presParOf" srcId="{0A29B564-1044-4B50-9061-2CB9FDBD665C}" destId="{B31A40C3-194A-4080-B9D6-2F7507F1094E}" srcOrd="2" destOrd="0" presId="urn:microsoft.com/office/officeart/2005/8/layout/radial4"/>
    <dgm:cxn modelId="{8713091F-8C01-4756-9F9E-3B8DC740E3C9}" type="presParOf" srcId="{0A29B564-1044-4B50-9061-2CB9FDBD665C}" destId="{71E421B8-A17A-4EA1-98C1-35A0CA68C3CD}" srcOrd="3" destOrd="0" presId="urn:microsoft.com/office/officeart/2005/8/layout/radial4"/>
    <dgm:cxn modelId="{40B063E8-74EB-4704-B23A-14BD447FA64D}" type="presParOf" srcId="{0A29B564-1044-4B50-9061-2CB9FDBD665C}" destId="{81977545-1302-427B-93F9-95C997424A2A}" srcOrd="4" destOrd="0" presId="urn:microsoft.com/office/officeart/2005/8/layout/radial4"/>
    <dgm:cxn modelId="{4A0F2637-6A60-49F3-9A0C-DADCAF0C9003}" type="presParOf" srcId="{0A29B564-1044-4B50-9061-2CB9FDBD665C}" destId="{40A97354-997C-4831-8DAC-FDE585F71A1B}" srcOrd="5" destOrd="0" presId="urn:microsoft.com/office/officeart/2005/8/layout/radial4"/>
    <dgm:cxn modelId="{958D8BB1-8A60-4AA5-9472-8307F7B83F61}" type="presParOf" srcId="{0A29B564-1044-4B50-9061-2CB9FDBD665C}" destId="{81F1FA36-E72E-4AC0-987D-DE701325E85E}" srcOrd="6" destOrd="0" presId="urn:microsoft.com/office/officeart/2005/8/layout/radial4"/>
    <dgm:cxn modelId="{A3787BA6-7FC4-49D2-B667-425DB778FD5D}" type="presParOf" srcId="{0A29B564-1044-4B50-9061-2CB9FDBD665C}" destId="{EF8D6EBB-2A4E-4AA1-9930-D153DF79DDDD}" srcOrd="7" destOrd="0" presId="urn:microsoft.com/office/officeart/2005/8/layout/radial4"/>
    <dgm:cxn modelId="{72868271-EAB8-432E-AFF0-E1193826248E}" type="presParOf" srcId="{0A29B564-1044-4B50-9061-2CB9FDBD665C}" destId="{D37ACBE7-BCA8-4505-A517-12C9AEA1554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0A701D-1333-447B-BF69-2BF6B9BBFA9E}" type="doc">
      <dgm:prSet loTypeId="urn:microsoft.com/office/officeart/2005/8/layout/radial1" loCatId="relationship" qsTypeId="urn:microsoft.com/office/officeart/2005/8/quickstyle/3d2" qsCatId="3D" csTypeId="urn:microsoft.com/office/officeart/2005/8/colors/accent1_3" csCatId="accent1" phldr="1"/>
      <dgm:spPr/>
    </dgm:pt>
    <dgm:pt modelId="{78A885CB-228E-4BC5-B06E-91D11748866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Личностные</a:t>
          </a:r>
          <a:endParaRPr kumimoji="0" lang="ru-RU" b="1" i="1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Georgia" pitchFamily="18" charset="0"/>
          </a:endParaRPr>
        </a:p>
      </dgm:t>
    </dgm:pt>
    <dgm:pt modelId="{89D6780B-665C-442A-9514-464DBC26B58E}" type="parTrans" cxnId="{09137C00-2180-4AD2-A739-8FC44DFF131D}">
      <dgm:prSet/>
      <dgm:spPr/>
      <dgm:t>
        <a:bodyPr/>
        <a:lstStyle/>
        <a:p>
          <a:endParaRPr lang="ru-RU"/>
        </a:p>
      </dgm:t>
    </dgm:pt>
    <dgm:pt modelId="{3BFD25DB-CFCA-427D-BB81-03F571B333A5}" type="sibTrans" cxnId="{09137C00-2180-4AD2-A739-8FC44DFF131D}">
      <dgm:prSet/>
      <dgm:spPr/>
      <dgm:t>
        <a:bodyPr/>
        <a:lstStyle/>
        <a:p>
          <a:endParaRPr lang="ru-RU"/>
        </a:p>
      </dgm:t>
    </dgm:pt>
    <dgm:pt modelId="{F8595CE5-3A80-492F-A3EC-3E458669CCE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Осмысление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54C3BFAC-3A01-43AD-870B-1855A75D3622}" type="parTrans" cxnId="{8C5B54FB-4AB3-4BE7-9381-56B2D2F37595}">
      <dgm:prSet/>
      <dgm:spPr/>
      <dgm:t>
        <a:bodyPr/>
        <a:lstStyle/>
        <a:p>
          <a:endParaRPr lang="ru-RU"/>
        </a:p>
      </dgm:t>
    </dgm:pt>
    <dgm:pt modelId="{86BD9AB7-296B-49D8-B19B-A98630404B00}" type="sibTrans" cxnId="{8C5B54FB-4AB3-4BE7-9381-56B2D2F37595}">
      <dgm:prSet/>
      <dgm:spPr/>
      <dgm:t>
        <a:bodyPr/>
        <a:lstStyle/>
        <a:p>
          <a:endParaRPr lang="ru-RU"/>
        </a:p>
      </dgm:t>
    </dgm:pt>
    <dgm:pt modelId="{03E13CBF-6F37-4024-BAEA-009CF7C623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Принятие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жизненных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ценностей 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151164CB-60C2-4740-BFCB-AB076F0F60BF}" type="parTrans" cxnId="{1566BCBB-D867-4D51-A336-450A9F8E036F}">
      <dgm:prSet/>
      <dgm:spPr/>
      <dgm:t>
        <a:bodyPr/>
        <a:lstStyle/>
        <a:p>
          <a:endParaRPr lang="ru-RU"/>
        </a:p>
      </dgm:t>
    </dgm:pt>
    <dgm:pt modelId="{63D724D2-8475-4AE4-AD7F-407A13A79B7B}" type="sibTrans" cxnId="{1566BCBB-D867-4D51-A336-450A9F8E036F}">
      <dgm:prSet/>
      <dgm:spPr/>
      <dgm:t>
        <a:bodyPr/>
        <a:lstStyle/>
        <a:p>
          <a:endParaRPr lang="ru-RU"/>
        </a:p>
      </dgm:t>
    </dgm:pt>
    <dgm:pt modelId="{218F4CA3-2A4E-4823-935C-31CFDB683F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Осознание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C5822DD-B26E-4C19-94B0-324D7665075C}" type="parTrans" cxnId="{828662F2-1D41-4A51-AA9C-C9B3E09C31A8}">
      <dgm:prSet/>
      <dgm:spPr/>
      <dgm:t>
        <a:bodyPr/>
        <a:lstStyle/>
        <a:p>
          <a:endParaRPr lang="ru-RU"/>
        </a:p>
      </dgm:t>
    </dgm:pt>
    <dgm:pt modelId="{5F74168F-0333-4681-9490-6630C3CE862C}" type="sibTrans" cxnId="{828662F2-1D41-4A51-AA9C-C9B3E09C31A8}">
      <dgm:prSet/>
      <dgm:spPr/>
      <dgm:t>
        <a:bodyPr/>
        <a:lstStyle/>
        <a:p>
          <a:endParaRPr lang="ru-RU"/>
        </a:p>
      </dgm:t>
    </dgm:pt>
    <dgm:pt modelId="{A6D024FB-335B-42B0-AC07-C2A16675855A}" type="pres">
      <dgm:prSet presAssocID="{CD0A701D-1333-447B-BF69-2BF6B9BBFA9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80E5CA5-3A91-4847-8C55-EFAF01FD70FC}" type="pres">
      <dgm:prSet presAssocID="{78A885CB-228E-4BC5-B06E-91D117488666}" presName="centerShape" presStyleLbl="node0" presStyleIdx="0" presStyleCnt="1"/>
      <dgm:spPr/>
      <dgm:t>
        <a:bodyPr/>
        <a:lstStyle/>
        <a:p>
          <a:endParaRPr lang="ru-RU"/>
        </a:p>
      </dgm:t>
    </dgm:pt>
    <dgm:pt modelId="{F8E5C783-CC1C-4A4F-B167-8F7DC40578FB}" type="pres">
      <dgm:prSet presAssocID="{54C3BFAC-3A01-43AD-870B-1855A75D3622}" presName="Name9" presStyleLbl="parChTrans1D2" presStyleIdx="0" presStyleCnt="3"/>
      <dgm:spPr/>
      <dgm:t>
        <a:bodyPr/>
        <a:lstStyle/>
        <a:p>
          <a:endParaRPr lang="ru-RU"/>
        </a:p>
      </dgm:t>
    </dgm:pt>
    <dgm:pt modelId="{AFCF2909-2AEF-48FB-B0CA-48F086314161}" type="pres">
      <dgm:prSet presAssocID="{54C3BFAC-3A01-43AD-870B-1855A75D362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C56B267-4712-4FA4-A38D-AAF7ED0CE0C5}" type="pres">
      <dgm:prSet presAssocID="{F8595CE5-3A80-492F-A3EC-3E458669CC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0DF07-43E2-4D12-85BA-D753272FE0F7}" type="pres">
      <dgm:prSet presAssocID="{151164CB-60C2-4740-BFCB-AB076F0F60BF}" presName="Name9" presStyleLbl="parChTrans1D2" presStyleIdx="1" presStyleCnt="3"/>
      <dgm:spPr/>
      <dgm:t>
        <a:bodyPr/>
        <a:lstStyle/>
        <a:p>
          <a:endParaRPr lang="ru-RU"/>
        </a:p>
      </dgm:t>
    </dgm:pt>
    <dgm:pt modelId="{F0933574-8C19-4D54-9DED-E3B6F3CC3221}" type="pres">
      <dgm:prSet presAssocID="{151164CB-60C2-4740-BFCB-AB076F0F60B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CB6BD45-FBCD-4737-A653-D4FA2E243B3D}" type="pres">
      <dgm:prSet presAssocID="{03E13CBF-6F37-4024-BAEA-009CF7C623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8D767-BD5D-4F26-ACEC-2BF178081B0F}" type="pres">
      <dgm:prSet presAssocID="{6C5822DD-B26E-4C19-94B0-324D7665075C}" presName="Name9" presStyleLbl="parChTrans1D2" presStyleIdx="2" presStyleCnt="3"/>
      <dgm:spPr/>
      <dgm:t>
        <a:bodyPr/>
        <a:lstStyle/>
        <a:p>
          <a:endParaRPr lang="ru-RU"/>
        </a:p>
      </dgm:t>
    </dgm:pt>
    <dgm:pt modelId="{25A13575-97D4-4FD3-8EBA-46355680524B}" type="pres">
      <dgm:prSet presAssocID="{6C5822DD-B26E-4C19-94B0-324D7665075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07350B7-59B5-43A7-9BF8-00FDDB2EA3F9}" type="pres">
      <dgm:prSet presAssocID="{218F4CA3-2A4E-4823-935C-31CFDB683F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6DAC45-1F0C-45CE-A079-9E0ECB099E83}" type="presOf" srcId="{54C3BFAC-3A01-43AD-870B-1855A75D3622}" destId="{F8E5C783-CC1C-4A4F-B167-8F7DC40578FB}" srcOrd="0" destOrd="0" presId="urn:microsoft.com/office/officeart/2005/8/layout/radial1"/>
    <dgm:cxn modelId="{9AA6FCBD-8C7D-4EEC-9BE3-C6EF1D69D8C1}" type="presOf" srcId="{151164CB-60C2-4740-BFCB-AB076F0F60BF}" destId="{F0933574-8C19-4D54-9DED-E3B6F3CC3221}" srcOrd="1" destOrd="0" presId="urn:microsoft.com/office/officeart/2005/8/layout/radial1"/>
    <dgm:cxn modelId="{37A3A334-6821-484F-B4F1-FF6CDA1B80EC}" type="presOf" srcId="{CD0A701D-1333-447B-BF69-2BF6B9BBFA9E}" destId="{A6D024FB-335B-42B0-AC07-C2A16675855A}" srcOrd="0" destOrd="0" presId="urn:microsoft.com/office/officeart/2005/8/layout/radial1"/>
    <dgm:cxn modelId="{5CF3D702-9EF7-494B-868E-C6892F56A6E8}" type="presOf" srcId="{6C5822DD-B26E-4C19-94B0-324D7665075C}" destId="{4268D767-BD5D-4F26-ACEC-2BF178081B0F}" srcOrd="0" destOrd="0" presId="urn:microsoft.com/office/officeart/2005/8/layout/radial1"/>
    <dgm:cxn modelId="{09137C00-2180-4AD2-A739-8FC44DFF131D}" srcId="{CD0A701D-1333-447B-BF69-2BF6B9BBFA9E}" destId="{78A885CB-228E-4BC5-B06E-91D117488666}" srcOrd="0" destOrd="0" parTransId="{89D6780B-665C-442A-9514-464DBC26B58E}" sibTransId="{3BFD25DB-CFCA-427D-BB81-03F571B333A5}"/>
    <dgm:cxn modelId="{BFBE9A43-FD78-49A5-B40B-6D91E7A3F247}" type="presOf" srcId="{218F4CA3-2A4E-4823-935C-31CFDB683F31}" destId="{F07350B7-59B5-43A7-9BF8-00FDDB2EA3F9}" srcOrd="0" destOrd="0" presId="urn:microsoft.com/office/officeart/2005/8/layout/radial1"/>
    <dgm:cxn modelId="{8C5B54FB-4AB3-4BE7-9381-56B2D2F37595}" srcId="{78A885CB-228E-4BC5-B06E-91D117488666}" destId="{F8595CE5-3A80-492F-A3EC-3E458669CCEF}" srcOrd="0" destOrd="0" parTransId="{54C3BFAC-3A01-43AD-870B-1855A75D3622}" sibTransId="{86BD9AB7-296B-49D8-B19B-A98630404B00}"/>
    <dgm:cxn modelId="{A689B276-93A4-4E39-8A71-D489C3C0410B}" type="presOf" srcId="{78A885CB-228E-4BC5-B06E-91D117488666}" destId="{F80E5CA5-3A91-4847-8C55-EFAF01FD70FC}" srcOrd="0" destOrd="0" presId="urn:microsoft.com/office/officeart/2005/8/layout/radial1"/>
    <dgm:cxn modelId="{E9BA1FAA-1C1F-4BA3-87D7-A323F02A61CB}" type="presOf" srcId="{6C5822DD-B26E-4C19-94B0-324D7665075C}" destId="{25A13575-97D4-4FD3-8EBA-46355680524B}" srcOrd="1" destOrd="0" presId="urn:microsoft.com/office/officeart/2005/8/layout/radial1"/>
    <dgm:cxn modelId="{828662F2-1D41-4A51-AA9C-C9B3E09C31A8}" srcId="{78A885CB-228E-4BC5-B06E-91D117488666}" destId="{218F4CA3-2A4E-4823-935C-31CFDB683F31}" srcOrd="2" destOrd="0" parTransId="{6C5822DD-B26E-4C19-94B0-324D7665075C}" sibTransId="{5F74168F-0333-4681-9490-6630C3CE862C}"/>
    <dgm:cxn modelId="{1566BCBB-D867-4D51-A336-450A9F8E036F}" srcId="{78A885CB-228E-4BC5-B06E-91D117488666}" destId="{03E13CBF-6F37-4024-BAEA-009CF7C623E7}" srcOrd="1" destOrd="0" parTransId="{151164CB-60C2-4740-BFCB-AB076F0F60BF}" sibTransId="{63D724D2-8475-4AE4-AD7F-407A13A79B7B}"/>
    <dgm:cxn modelId="{F3F4D20A-A1FA-4ECF-B08A-0B765BD8C232}" type="presOf" srcId="{F8595CE5-3A80-492F-A3EC-3E458669CCEF}" destId="{BC56B267-4712-4FA4-A38D-AAF7ED0CE0C5}" srcOrd="0" destOrd="0" presId="urn:microsoft.com/office/officeart/2005/8/layout/radial1"/>
    <dgm:cxn modelId="{019BFDDA-D460-4292-A3E6-337337BEAA09}" type="presOf" srcId="{151164CB-60C2-4740-BFCB-AB076F0F60BF}" destId="{F430DF07-43E2-4D12-85BA-D753272FE0F7}" srcOrd="0" destOrd="0" presId="urn:microsoft.com/office/officeart/2005/8/layout/radial1"/>
    <dgm:cxn modelId="{4A18ADA9-36BE-4248-A66D-748286F46A99}" type="presOf" srcId="{03E13CBF-6F37-4024-BAEA-009CF7C623E7}" destId="{3CB6BD45-FBCD-4737-A653-D4FA2E243B3D}" srcOrd="0" destOrd="0" presId="urn:microsoft.com/office/officeart/2005/8/layout/radial1"/>
    <dgm:cxn modelId="{7D4832AE-7300-444C-871B-401DE5E63B20}" type="presOf" srcId="{54C3BFAC-3A01-43AD-870B-1855A75D3622}" destId="{AFCF2909-2AEF-48FB-B0CA-48F086314161}" srcOrd="1" destOrd="0" presId="urn:microsoft.com/office/officeart/2005/8/layout/radial1"/>
    <dgm:cxn modelId="{FEE24186-FF9D-42DA-8278-C2DF23C1A27B}" type="presParOf" srcId="{A6D024FB-335B-42B0-AC07-C2A16675855A}" destId="{F80E5CA5-3A91-4847-8C55-EFAF01FD70FC}" srcOrd="0" destOrd="0" presId="urn:microsoft.com/office/officeart/2005/8/layout/radial1"/>
    <dgm:cxn modelId="{D1E6B5FB-3707-4D34-8CA9-E174DCFD7740}" type="presParOf" srcId="{A6D024FB-335B-42B0-AC07-C2A16675855A}" destId="{F8E5C783-CC1C-4A4F-B167-8F7DC40578FB}" srcOrd="1" destOrd="0" presId="urn:microsoft.com/office/officeart/2005/8/layout/radial1"/>
    <dgm:cxn modelId="{269DB011-CEF3-4927-A415-1E33A612D9E6}" type="presParOf" srcId="{F8E5C783-CC1C-4A4F-B167-8F7DC40578FB}" destId="{AFCF2909-2AEF-48FB-B0CA-48F086314161}" srcOrd="0" destOrd="0" presId="urn:microsoft.com/office/officeart/2005/8/layout/radial1"/>
    <dgm:cxn modelId="{9AA3F509-5397-4EB5-AE5D-59CE1E11B9EB}" type="presParOf" srcId="{A6D024FB-335B-42B0-AC07-C2A16675855A}" destId="{BC56B267-4712-4FA4-A38D-AAF7ED0CE0C5}" srcOrd="2" destOrd="0" presId="urn:microsoft.com/office/officeart/2005/8/layout/radial1"/>
    <dgm:cxn modelId="{8EEFA116-4E63-4EFB-9B05-DE0FF435534F}" type="presParOf" srcId="{A6D024FB-335B-42B0-AC07-C2A16675855A}" destId="{F430DF07-43E2-4D12-85BA-D753272FE0F7}" srcOrd="3" destOrd="0" presId="urn:microsoft.com/office/officeart/2005/8/layout/radial1"/>
    <dgm:cxn modelId="{BBBF623A-8AE8-471E-B6B3-CB9D37315159}" type="presParOf" srcId="{F430DF07-43E2-4D12-85BA-D753272FE0F7}" destId="{F0933574-8C19-4D54-9DED-E3B6F3CC3221}" srcOrd="0" destOrd="0" presId="urn:microsoft.com/office/officeart/2005/8/layout/radial1"/>
    <dgm:cxn modelId="{43864369-9A05-4096-8EB0-210F7EA0026E}" type="presParOf" srcId="{A6D024FB-335B-42B0-AC07-C2A16675855A}" destId="{3CB6BD45-FBCD-4737-A653-D4FA2E243B3D}" srcOrd="4" destOrd="0" presId="urn:microsoft.com/office/officeart/2005/8/layout/radial1"/>
    <dgm:cxn modelId="{A79B9A6B-FCAA-494C-BA97-36D59FBBAC39}" type="presParOf" srcId="{A6D024FB-335B-42B0-AC07-C2A16675855A}" destId="{4268D767-BD5D-4F26-ACEC-2BF178081B0F}" srcOrd="5" destOrd="0" presId="urn:microsoft.com/office/officeart/2005/8/layout/radial1"/>
    <dgm:cxn modelId="{B580984C-C54A-4A83-9EB1-92D62A01C718}" type="presParOf" srcId="{4268D767-BD5D-4F26-ACEC-2BF178081B0F}" destId="{25A13575-97D4-4FD3-8EBA-46355680524B}" srcOrd="0" destOrd="0" presId="urn:microsoft.com/office/officeart/2005/8/layout/radial1"/>
    <dgm:cxn modelId="{9E40EBC4-5F32-466B-8E20-5766240BCDE0}" type="presParOf" srcId="{A6D024FB-335B-42B0-AC07-C2A16675855A}" destId="{F07350B7-59B5-43A7-9BF8-00FDDB2EA3F9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F4F65E-5336-4C6A-A325-8129D99C3D65}" type="doc">
      <dgm:prSet loTypeId="urn:microsoft.com/office/officeart/2005/8/layout/radial1" loCatId="relationship" qsTypeId="urn:microsoft.com/office/officeart/2005/8/quickstyle/3d3" qsCatId="3D" csTypeId="urn:microsoft.com/office/officeart/2005/8/colors/accent1_4" csCatId="accent1"/>
      <dgm:spPr/>
    </dgm:pt>
    <dgm:pt modelId="{DC6BDC08-CEB3-4594-ACD0-5423955566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Регулятивные</a:t>
          </a:r>
          <a:endParaRPr kumimoji="0" lang="ru-RU" b="1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Arial" pitchFamily="34" charset="0"/>
          </a:endParaRPr>
        </a:p>
      </dgm:t>
    </dgm:pt>
    <dgm:pt modelId="{B0B0632F-7845-4F97-845B-07396BC1B7D8}" type="parTrans" cxnId="{B85B32F8-EDB0-481D-BBA6-D560881F8121}">
      <dgm:prSet/>
      <dgm:spPr/>
      <dgm:t>
        <a:bodyPr/>
        <a:lstStyle/>
        <a:p>
          <a:endParaRPr lang="ru-RU"/>
        </a:p>
      </dgm:t>
    </dgm:pt>
    <dgm:pt modelId="{09AD0F99-8401-4301-9C88-1B68E6AC0DD6}" type="sibTrans" cxnId="{B85B32F8-EDB0-481D-BBA6-D560881F8121}">
      <dgm:prSet/>
      <dgm:spPr/>
      <dgm:t>
        <a:bodyPr/>
        <a:lstStyle/>
        <a:p>
          <a:endParaRPr lang="ru-RU"/>
        </a:p>
      </dgm:t>
    </dgm:pt>
    <dgm:pt modelId="{20AF7F57-C92F-47B0-81F9-0FC95484DF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Целе-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полагание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06802AC1-6725-490E-A2EB-3DA8EE186F80}" type="parTrans" cxnId="{D84B9400-7C5A-468A-9FF2-B29A65E11608}">
      <dgm:prSet/>
      <dgm:spPr/>
      <dgm:t>
        <a:bodyPr/>
        <a:lstStyle/>
        <a:p>
          <a:endParaRPr lang="ru-RU"/>
        </a:p>
      </dgm:t>
    </dgm:pt>
    <dgm:pt modelId="{E6A99B82-6CE6-495E-BA4F-1FD90A9BD31D}" type="sibTrans" cxnId="{D84B9400-7C5A-468A-9FF2-B29A65E11608}">
      <dgm:prSet/>
      <dgm:spPr/>
      <dgm:t>
        <a:bodyPr/>
        <a:lstStyle/>
        <a:p>
          <a:endParaRPr lang="ru-RU"/>
        </a:p>
      </dgm:t>
    </dgm:pt>
    <dgm:pt modelId="{BD61F9B1-D1C0-40B7-A748-BAE272678D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Плани-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рование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448B211E-C8F0-4100-88A4-933CC87337AC}" type="parTrans" cxnId="{9EA406A8-BB1A-447F-BA07-E39B2246FB2A}">
      <dgm:prSet/>
      <dgm:spPr/>
      <dgm:t>
        <a:bodyPr/>
        <a:lstStyle/>
        <a:p>
          <a:endParaRPr lang="ru-RU"/>
        </a:p>
      </dgm:t>
    </dgm:pt>
    <dgm:pt modelId="{0786C593-BDC8-4969-B837-08F926652A5B}" type="sibTrans" cxnId="{9EA406A8-BB1A-447F-BA07-E39B2246FB2A}">
      <dgm:prSet/>
      <dgm:spPr/>
      <dgm:t>
        <a:bodyPr/>
        <a:lstStyle/>
        <a:p>
          <a:endParaRPr lang="ru-RU"/>
        </a:p>
      </dgm:t>
    </dgm:pt>
    <dgm:pt modelId="{20C8F8A4-251B-4073-8DD9-4E291CDACD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Прогнози-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рование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D92B8783-717F-4CB0-8443-A9AB55D46D4D}" type="parTrans" cxnId="{06C4DE2C-9C46-41FA-8557-390CB5D4833C}">
      <dgm:prSet/>
      <dgm:spPr/>
      <dgm:t>
        <a:bodyPr/>
        <a:lstStyle/>
        <a:p>
          <a:endParaRPr lang="ru-RU"/>
        </a:p>
      </dgm:t>
    </dgm:pt>
    <dgm:pt modelId="{C63C8911-AD00-4287-9CDA-9861B3A9411B}" type="sibTrans" cxnId="{06C4DE2C-9C46-41FA-8557-390CB5D4833C}">
      <dgm:prSet/>
      <dgm:spPr/>
      <dgm:t>
        <a:bodyPr/>
        <a:lstStyle/>
        <a:p>
          <a:endParaRPr lang="ru-RU"/>
        </a:p>
      </dgm:t>
    </dgm:pt>
    <dgm:pt modelId="{ADB8D93B-B369-4176-877A-9AE1F44D18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Контроль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C770B162-3674-4865-B389-ED88BC184784}" type="parTrans" cxnId="{6A72C46C-F654-4145-9DD8-4985E8CCDE66}">
      <dgm:prSet/>
      <dgm:spPr/>
      <dgm:t>
        <a:bodyPr/>
        <a:lstStyle/>
        <a:p>
          <a:endParaRPr lang="ru-RU"/>
        </a:p>
      </dgm:t>
    </dgm:pt>
    <dgm:pt modelId="{A21FACE4-DDFB-487A-A288-E06E5D972096}" type="sibTrans" cxnId="{6A72C46C-F654-4145-9DD8-4985E8CCDE66}">
      <dgm:prSet/>
      <dgm:spPr/>
      <dgm:t>
        <a:bodyPr/>
        <a:lstStyle/>
        <a:p>
          <a:endParaRPr lang="ru-RU"/>
        </a:p>
      </dgm:t>
    </dgm:pt>
    <dgm:pt modelId="{6D96EB03-4247-412F-9374-1C341246D8E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Коррекция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FD3B616B-3617-4C90-BA99-4971D1CE44C4}" type="parTrans" cxnId="{B1AD1913-FA8A-4CEB-82F7-AB815512249E}">
      <dgm:prSet/>
      <dgm:spPr/>
      <dgm:t>
        <a:bodyPr/>
        <a:lstStyle/>
        <a:p>
          <a:endParaRPr lang="ru-RU"/>
        </a:p>
      </dgm:t>
    </dgm:pt>
    <dgm:pt modelId="{1E51F1DB-26D9-41F4-8DE7-F0F57940E234}" type="sibTrans" cxnId="{B1AD1913-FA8A-4CEB-82F7-AB815512249E}">
      <dgm:prSet/>
      <dgm:spPr/>
      <dgm:t>
        <a:bodyPr/>
        <a:lstStyle/>
        <a:p>
          <a:endParaRPr lang="ru-RU"/>
        </a:p>
      </dgm:t>
    </dgm:pt>
    <dgm:pt modelId="{0396BFF1-FC40-42EB-B8DB-EC55F05F20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Оценка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B93AEF5C-EDB2-4BAF-9E16-E8C54947ADF6}" type="parTrans" cxnId="{0E118EEE-D585-4957-8370-31D3148A1BFC}">
      <dgm:prSet/>
      <dgm:spPr/>
      <dgm:t>
        <a:bodyPr/>
        <a:lstStyle/>
        <a:p>
          <a:endParaRPr lang="ru-RU"/>
        </a:p>
      </dgm:t>
    </dgm:pt>
    <dgm:pt modelId="{AB859AB0-C9E2-416D-9575-52CA434EEDDD}" type="sibTrans" cxnId="{0E118EEE-D585-4957-8370-31D3148A1BFC}">
      <dgm:prSet/>
      <dgm:spPr/>
      <dgm:t>
        <a:bodyPr/>
        <a:lstStyle/>
        <a:p>
          <a:endParaRPr lang="ru-RU"/>
        </a:p>
      </dgm:t>
    </dgm:pt>
    <dgm:pt modelId="{AB6EE4FA-77F9-4CC3-8D6A-520A12A3E62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Само-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регуляция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07806F81-F8CC-4255-853F-60EA681C33A6}" type="parTrans" cxnId="{4D6E8B8B-42B4-4F9E-8828-C73E56043E6B}">
      <dgm:prSet/>
      <dgm:spPr/>
      <dgm:t>
        <a:bodyPr/>
        <a:lstStyle/>
        <a:p>
          <a:endParaRPr lang="ru-RU"/>
        </a:p>
      </dgm:t>
    </dgm:pt>
    <dgm:pt modelId="{411577E5-4AB7-46BE-9F3F-9E2DE31ECA7D}" type="sibTrans" cxnId="{4D6E8B8B-42B4-4F9E-8828-C73E56043E6B}">
      <dgm:prSet/>
      <dgm:spPr/>
      <dgm:t>
        <a:bodyPr/>
        <a:lstStyle/>
        <a:p>
          <a:endParaRPr lang="ru-RU"/>
        </a:p>
      </dgm:t>
    </dgm:pt>
    <dgm:pt modelId="{3A7D1F0A-7ECA-4B80-94B7-F408930FDC76}" type="pres">
      <dgm:prSet presAssocID="{39F4F65E-5336-4C6A-A325-8129D99C3D6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C01BD06-A920-4021-AA60-A1D2EAEB2888}" type="pres">
      <dgm:prSet presAssocID="{DC6BDC08-CEB3-4594-ACD0-5423955566CC}" presName="centerShape" presStyleLbl="node0" presStyleIdx="0" presStyleCnt="1"/>
      <dgm:spPr/>
      <dgm:t>
        <a:bodyPr/>
        <a:lstStyle/>
        <a:p>
          <a:endParaRPr lang="ru-RU"/>
        </a:p>
      </dgm:t>
    </dgm:pt>
    <dgm:pt modelId="{F48E20C3-7678-4473-9B7F-62EA219B6850}" type="pres">
      <dgm:prSet presAssocID="{06802AC1-6725-490E-A2EB-3DA8EE186F80}" presName="Name9" presStyleLbl="parChTrans1D2" presStyleIdx="0" presStyleCnt="7"/>
      <dgm:spPr/>
      <dgm:t>
        <a:bodyPr/>
        <a:lstStyle/>
        <a:p>
          <a:endParaRPr lang="ru-RU"/>
        </a:p>
      </dgm:t>
    </dgm:pt>
    <dgm:pt modelId="{BAF44119-F4D9-4954-86C9-304DCE5EF858}" type="pres">
      <dgm:prSet presAssocID="{06802AC1-6725-490E-A2EB-3DA8EE186F80}" presName="connTx" presStyleLbl="parChTrans1D2" presStyleIdx="0" presStyleCnt="7"/>
      <dgm:spPr/>
      <dgm:t>
        <a:bodyPr/>
        <a:lstStyle/>
        <a:p>
          <a:endParaRPr lang="ru-RU"/>
        </a:p>
      </dgm:t>
    </dgm:pt>
    <dgm:pt modelId="{AAC5B5B5-A01C-425E-935C-D85773C1BBB8}" type="pres">
      <dgm:prSet presAssocID="{20AF7F57-C92F-47B0-81F9-0FC95484DF7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55ADA-78BE-4232-8B6E-D772D731A468}" type="pres">
      <dgm:prSet presAssocID="{448B211E-C8F0-4100-88A4-933CC87337AC}" presName="Name9" presStyleLbl="parChTrans1D2" presStyleIdx="1" presStyleCnt="7"/>
      <dgm:spPr/>
      <dgm:t>
        <a:bodyPr/>
        <a:lstStyle/>
        <a:p>
          <a:endParaRPr lang="ru-RU"/>
        </a:p>
      </dgm:t>
    </dgm:pt>
    <dgm:pt modelId="{0EFF27D9-C2EE-4E0F-BE9D-B9D5FC5D1287}" type="pres">
      <dgm:prSet presAssocID="{448B211E-C8F0-4100-88A4-933CC87337AC}" presName="connTx" presStyleLbl="parChTrans1D2" presStyleIdx="1" presStyleCnt="7"/>
      <dgm:spPr/>
      <dgm:t>
        <a:bodyPr/>
        <a:lstStyle/>
        <a:p>
          <a:endParaRPr lang="ru-RU"/>
        </a:p>
      </dgm:t>
    </dgm:pt>
    <dgm:pt modelId="{08AF092B-4B99-4891-8C50-84222F7E4CE3}" type="pres">
      <dgm:prSet presAssocID="{BD61F9B1-D1C0-40B7-A748-BAE272678D6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6674B-2CB9-40F3-A171-0BFE6DFABB19}" type="pres">
      <dgm:prSet presAssocID="{D92B8783-717F-4CB0-8443-A9AB55D46D4D}" presName="Name9" presStyleLbl="parChTrans1D2" presStyleIdx="2" presStyleCnt="7"/>
      <dgm:spPr/>
      <dgm:t>
        <a:bodyPr/>
        <a:lstStyle/>
        <a:p>
          <a:endParaRPr lang="ru-RU"/>
        </a:p>
      </dgm:t>
    </dgm:pt>
    <dgm:pt modelId="{2E898D15-D66B-48EF-B170-8E96CC04EC41}" type="pres">
      <dgm:prSet presAssocID="{D92B8783-717F-4CB0-8443-A9AB55D46D4D}" presName="connTx" presStyleLbl="parChTrans1D2" presStyleIdx="2" presStyleCnt="7"/>
      <dgm:spPr/>
      <dgm:t>
        <a:bodyPr/>
        <a:lstStyle/>
        <a:p>
          <a:endParaRPr lang="ru-RU"/>
        </a:p>
      </dgm:t>
    </dgm:pt>
    <dgm:pt modelId="{6238AFDD-277E-499D-BA86-C34CBE3F33F1}" type="pres">
      <dgm:prSet presAssocID="{20C8F8A4-251B-4073-8DD9-4E291CDACD6B}" presName="node" presStyleLbl="node1" presStyleIdx="2" presStyleCnt="7" custRadScaleRad="129382" custRadScaleInc="-14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A1AE2-EA88-49DD-96FD-A81525718DDD}" type="pres">
      <dgm:prSet presAssocID="{C770B162-3674-4865-B389-ED88BC184784}" presName="Name9" presStyleLbl="parChTrans1D2" presStyleIdx="3" presStyleCnt="7"/>
      <dgm:spPr/>
      <dgm:t>
        <a:bodyPr/>
        <a:lstStyle/>
        <a:p>
          <a:endParaRPr lang="ru-RU"/>
        </a:p>
      </dgm:t>
    </dgm:pt>
    <dgm:pt modelId="{37497535-D678-4C6B-A718-EFF5A5EA8F0D}" type="pres">
      <dgm:prSet presAssocID="{C770B162-3674-4865-B389-ED88BC184784}" presName="connTx" presStyleLbl="parChTrans1D2" presStyleIdx="3" presStyleCnt="7"/>
      <dgm:spPr/>
      <dgm:t>
        <a:bodyPr/>
        <a:lstStyle/>
        <a:p>
          <a:endParaRPr lang="ru-RU"/>
        </a:p>
      </dgm:t>
    </dgm:pt>
    <dgm:pt modelId="{87BB008B-CB48-4C5C-AC24-6E96CC93C233}" type="pres">
      <dgm:prSet presAssocID="{ADB8D93B-B369-4176-877A-9AE1F44D18B9}" presName="node" presStyleLbl="node1" presStyleIdx="3" presStyleCnt="7" custRadScaleRad="109387" custRadScaleInc="-28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8612A-7846-454A-B4C4-CB6003AAD6E7}" type="pres">
      <dgm:prSet presAssocID="{FD3B616B-3617-4C90-BA99-4971D1CE44C4}" presName="Name9" presStyleLbl="parChTrans1D2" presStyleIdx="4" presStyleCnt="7"/>
      <dgm:spPr/>
      <dgm:t>
        <a:bodyPr/>
        <a:lstStyle/>
        <a:p>
          <a:endParaRPr lang="ru-RU"/>
        </a:p>
      </dgm:t>
    </dgm:pt>
    <dgm:pt modelId="{0204ABDF-BA5B-48EA-9454-E88C052C383D}" type="pres">
      <dgm:prSet presAssocID="{FD3B616B-3617-4C90-BA99-4971D1CE44C4}" presName="connTx" presStyleLbl="parChTrans1D2" presStyleIdx="4" presStyleCnt="7"/>
      <dgm:spPr/>
      <dgm:t>
        <a:bodyPr/>
        <a:lstStyle/>
        <a:p>
          <a:endParaRPr lang="ru-RU"/>
        </a:p>
      </dgm:t>
    </dgm:pt>
    <dgm:pt modelId="{C8FD41F7-2E1F-4E16-AA3F-F01E10344E36}" type="pres">
      <dgm:prSet presAssocID="{6D96EB03-4247-412F-9374-1C341246D8E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CB87E-5170-4FD2-A76C-EC69F541CE77}" type="pres">
      <dgm:prSet presAssocID="{B93AEF5C-EDB2-4BAF-9E16-E8C54947ADF6}" presName="Name9" presStyleLbl="parChTrans1D2" presStyleIdx="5" presStyleCnt="7"/>
      <dgm:spPr/>
      <dgm:t>
        <a:bodyPr/>
        <a:lstStyle/>
        <a:p>
          <a:endParaRPr lang="ru-RU"/>
        </a:p>
      </dgm:t>
    </dgm:pt>
    <dgm:pt modelId="{811ED299-9FDE-4741-A53D-FC34A41DAA42}" type="pres">
      <dgm:prSet presAssocID="{B93AEF5C-EDB2-4BAF-9E16-E8C54947ADF6}" presName="connTx" presStyleLbl="parChTrans1D2" presStyleIdx="5" presStyleCnt="7"/>
      <dgm:spPr/>
      <dgm:t>
        <a:bodyPr/>
        <a:lstStyle/>
        <a:p>
          <a:endParaRPr lang="ru-RU"/>
        </a:p>
      </dgm:t>
    </dgm:pt>
    <dgm:pt modelId="{07519DE9-8F20-4237-A89B-AC6F3F2E7548}" type="pres">
      <dgm:prSet presAssocID="{0396BFF1-FC40-42EB-B8DB-EC55F05F20A9}" presName="node" presStyleLbl="node1" presStyleIdx="5" presStyleCnt="7" custRadScaleRad="123735" custRadScaleInc="12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B8CFF-B351-4938-A2F5-0C0D2C1588DE}" type="pres">
      <dgm:prSet presAssocID="{07806F81-F8CC-4255-853F-60EA681C33A6}" presName="Name9" presStyleLbl="parChTrans1D2" presStyleIdx="6" presStyleCnt="7"/>
      <dgm:spPr/>
      <dgm:t>
        <a:bodyPr/>
        <a:lstStyle/>
        <a:p>
          <a:endParaRPr lang="ru-RU"/>
        </a:p>
      </dgm:t>
    </dgm:pt>
    <dgm:pt modelId="{F7C907BB-970A-43C2-8616-0D9F50254E5E}" type="pres">
      <dgm:prSet presAssocID="{07806F81-F8CC-4255-853F-60EA681C33A6}" presName="connTx" presStyleLbl="parChTrans1D2" presStyleIdx="6" presStyleCnt="7"/>
      <dgm:spPr/>
      <dgm:t>
        <a:bodyPr/>
        <a:lstStyle/>
        <a:p>
          <a:endParaRPr lang="ru-RU"/>
        </a:p>
      </dgm:t>
    </dgm:pt>
    <dgm:pt modelId="{5585ABAA-47B7-4AD2-BB0D-08F7DAEE1788}" type="pres">
      <dgm:prSet presAssocID="{AB6EE4FA-77F9-4CC3-8D6A-520A12A3E62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72F56E-2D23-4794-9955-DED2190FAC50}" type="presOf" srcId="{448B211E-C8F0-4100-88A4-933CC87337AC}" destId="{C2855ADA-78BE-4232-8B6E-D772D731A468}" srcOrd="0" destOrd="0" presId="urn:microsoft.com/office/officeart/2005/8/layout/radial1"/>
    <dgm:cxn modelId="{73308AD3-240A-456E-9527-D76828BA1546}" type="presOf" srcId="{DC6BDC08-CEB3-4594-ACD0-5423955566CC}" destId="{DC01BD06-A920-4021-AA60-A1D2EAEB2888}" srcOrd="0" destOrd="0" presId="urn:microsoft.com/office/officeart/2005/8/layout/radial1"/>
    <dgm:cxn modelId="{7AAB4F5A-29CB-45E4-88BB-091972117581}" type="presOf" srcId="{AB6EE4FA-77F9-4CC3-8D6A-520A12A3E62E}" destId="{5585ABAA-47B7-4AD2-BB0D-08F7DAEE1788}" srcOrd="0" destOrd="0" presId="urn:microsoft.com/office/officeart/2005/8/layout/radial1"/>
    <dgm:cxn modelId="{6A72C46C-F654-4145-9DD8-4985E8CCDE66}" srcId="{DC6BDC08-CEB3-4594-ACD0-5423955566CC}" destId="{ADB8D93B-B369-4176-877A-9AE1F44D18B9}" srcOrd="3" destOrd="0" parTransId="{C770B162-3674-4865-B389-ED88BC184784}" sibTransId="{A21FACE4-DDFB-487A-A288-E06E5D972096}"/>
    <dgm:cxn modelId="{40986D9B-650A-4B51-9EF6-8766E7E50BB0}" type="presOf" srcId="{C770B162-3674-4865-B389-ED88BC184784}" destId="{37497535-D678-4C6B-A718-EFF5A5EA8F0D}" srcOrd="1" destOrd="0" presId="urn:microsoft.com/office/officeart/2005/8/layout/radial1"/>
    <dgm:cxn modelId="{27D60765-8CD0-49DB-85AF-40317710E41E}" type="presOf" srcId="{FD3B616B-3617-4C90-BA99-4971D1CE44C4}" destId="{0204ABDF-BA5B-48EA-9454-E88C052C383D}" srcOrd="1" destOrd="0" presId="urn:microsoft.com/office/officeart/2005/8/layout/radial1"/>
    <dgm:cxn modelId="{BBDB8888-55E2-48B4-94BB-13D320FB6F61}" type="presOf" srcId="{C770B162-3674-4865-B389-ED88BC184784}" destId="{3F3A1AE2-EA88-49DD-96FD-A81525718DDD}" srcOrd="0" destOrd="0" presId="urn:microsoft.com/office/officeart/2005/8/layout/radial1"/>
    <dgm:cxn modelId="{ED3EABFA-C918-450C-86CB-0594CF8AAC8F}" type="presOf" srcId="{20C8F8A4-251B-4073-8DD9-4E291CDACD6B}" destId="{6238AFDD-277E-499D-BA86-C34CBE3F33F1}" srcOrd="0" destOrd="0" presId="urn:microsoft.com/office/officeart/2005/8/layout/radial1"/>
    <dgm:cxn modelId="{8C8A21C8-B964-4DA7-A5B5-73855CA4E72F}" type="presOf" srcId="{39F4F65E-5336-4C6A-A325-8129D99C3D65}" destId="{3A7D1F0A-7ECA-4B80-94B7-F408930FDC76}" srcOrd="0" destOrd="0" presId="urn:microsoft.com/office/officeart/2005/8/layout/radial1"/>
    <dgm:cxn modelId="{E58F228B-F423-4BC5-BBC9-1FF727B2A2EE}" type="presOf" srcId="{D92B8783-717F-4CB0-8443-A9AB55D46D4D}" destId="{5F06674B-2CB9-40F3-A171-0BFE6DFABB19}" srcOrd="0" destOrd="0" presId="urn:microsoft.com/office/officeart/2005/8/layout/radial1"/>
    <dgm:cxn modelId="{AE3856F8-FF98-4455-9EDE-2D116CE22775}" type="presOf" srcId="{20AF7F57-C92F-47B0-81F9-0FC95484DF70}" destId="{AAC5B5B5-A01C-425E-935C-D85773C1BBB8}" srcOrd="0" destOrd="0" presId="urn:microsoft.com/office/officeart/2005/8/layout/radial1"/>
    <dgm:cxn modelId="{B85B32F8-EDB0-481D-BBA6-D560881F8121}" srcId="{39F4F65E-5336-4C6A-A325-8129D99C3D65}" destId="{DC6BDC08-CEB3-4594-ACD0-5423955566CC}" srcOrd="0" destOrd="0" parTransId="{B0B0632F-7845-4F97-845B-07396BC1B7D8}" sibTransId="{09AD0F99-8401-4301-9C88-1B68E6AC0DD6}"/>
    <dgm:cxn modelId="{55ED362C-2B1F-44C0-896D-8A264F1EF53A}" type="presOf" srcId="{BD61F9B1-D1C0-40B7-A748-BAE272678D62}" destId="{08AF092B-4B99-4891-8C50-84222F7E4CE3}" srcOrd="0" destOrd="0" presId="urn:microsoft.com/office/officeart/2005/8/layout/radial1"/>
    <dgm:cxn modelId="{E074079A-8D70-42BA-99C5-F74B2704FC97}" type="presOf" srcId="{06802AC1-6725-490E-A2EB-3DA8EE186F80}" destId="{F48E20C3-7678-4473-9B7F-62EA219B6850}" srcOrd="0" destOrd="0" presId="urn:microsoft.com/office/officeart/2005/8/layout/radial1"/>
    <dgm:cxn modelId="{A99FE856-57D4-4F84-AC67-2072B2EC438C}" type="presOf" srcId="{07806F81-F8CC-4255-853F-60EA681C33A6}" destId="{F7C907BB-970A-43C2-8616-0D9F50254E5E}" srcOrd="1" destOrd="0" presId="urn:microsoft.com/office/officeart/2005/8/layout/radial1"/>
    <dgm:cxn modelId="{06C4DE2C-9C46-41FA-8557-390CB5D4833C}" srcId="{DC6BDC08-CEB3-4594-ACD0-5423955566CC}" destId="{20C8F8A4-251B-4073-8DD9-4E291CDACD6B}" srcOrd="2" destOrd="0" parTransId="{D92B8783-717F-4CB0-8443-A9AB55D46D4D}" sibTransId="{C63C8911-AD00-4287-9CDA-9861B3A9411B}"/>
    <dgm:cxn modelId="{2F74C975-963D-49A8-A385-2A7A20324A01}" type="presOf" srcId="{07806F81-F8CC-4255-853F-60EA681C33A6}" destId="{859B8CFF-B351-4938-A2F5-0C0D2C1588DE}" srcOrd="0" destOrd="0" presId="urn:microsoft.com/office/officeart/2005/8/layout/radial1"/>
    <dgm:cxn modelId="{9EA406A8-BB1A-447F-BA07-E39B2246FB2A}" srcId="{DC6BDC08-CEB3-4594-ACD0-5423955566CC}" destId="{BD61F9B1-D1C0-40B7-A748-BAE272678D62}" srcOrd="1" destOrd="0" parTransId="{448B211E-C8F0-4100-88A4-933CC87337AC}" sibTransId="{0786C593-BDC8-4969-B837-08F926652A5B}"/>
    <dgm:cxn modelId="{7303BDE3-CE07-4AB4-8771-BF1EC9B26917}" type="presOf" srcId="{B93AEF5C-EDB2-4BAF-9E16-E8C54947ADF6}" destId="{811ED299-9FDE-4741-A53D-FC34A41DAA42}" srcOrd="1" destOrd="0" presId="urn:microsoft.com/office/officeart/2005/8/layout/radial1"/>
    <dgm:cxn modelId="{3A7EC368-96DC-4E73-9CF5-74EF21EAC136}" type="presOf" srcId="{B93AEF5C-EDB2-4BAF-9E16-E8C54947ADF6}" destId="{8BBCB87E-5170-4FD2-A76C-EC69F541CE77}" srcOrd="0" destOrd="0" presId="urn:microsoft.com/office/officeart/2005/8/layout/radial1"/>
    <dgm:cxn modelId="{C3558E8F-B705-48E9-94F8-0A8C27C7FC08}" type="presOf" srcId="{448B211E-C8F0-4100-88A4-933CC87337AC}" destId="{0EFF27D9-C2EE-4E0F-BE9D-B9D5FC5D1287}" srcOrd="1" destOrd="0" presId="urn:microsoft.com/office/officeart/2005/8/layout/radial1"/>
    <dgm:cxn modelId="{187D8BDF-4D12-4C3F-BB69-36C12B7D6EF0}" type="presOf" srcId="{ADB8D93B-B369-4176-877A-9AE1F44D18B9}" destId="{87BB008B-CB48-4C5C-AC24-6E96CC93C233}" srcOrd="0" destOrd="0" presId="urn:microsoft.com/office/officeart/2005/8/layout/radial1"/>
    <dgm:cxn modelId="{74DD923D-A7AA-4EA0-82BD-5F30ED6A9525}" type="presOf" srcId="{06802AC1-6725-490E-A2EB-3DA8EE186F80}" destId="{BAF44119-F4D9-4954-86C9-304DCE5EF858}" srcOrd="1" destOrd="0" presId="urn:microsoft.com/office/officeart/2005/8/layout/radial1"/>
    <dgm:cxn modelId="{68D0979B-E442-4219-A8B9-8DC7827F052D}" type="presOf" srcId="{FD3B616B-3617-4C90-BA99-4971D1CE44C4}" destId="{CE48612A-7846-454A-B4C4-CB6003AAD6E7}" srcOrd="0" destOrd="0" presId="urn:microsoft.com/office/officeart/2005/8/layout/radial1"/>
    <dgm:cxn modelId="{B1AD1913-FA8A-4CEB-82F7-AB815512249E}" srcId="{DC6BDC08-CEB3-4594-ACD0-5423955566CC}" destId="{6D96EB03-4247-412F-9374-1C341246D8EC}" srcOrd="4" destOrd="0" parTransId="{FD3B616B-3617-4C90-BA99-4971D1CE44C4}" sibTransId="{1E51F1DB-26D9-41F4-8DE7-F0F57940E234}"/>
    <dgm:cxn modelId="{0E118EEE-D585-4957-8370-31D3148A1BFC}" srcId="{DC6BDC08-CEB3-4594-ACD0-5423955566CC}" destId="{0396BFF1-FC40-42EB-B8DB-EC55F05F20A9}" srcOrd="5" destOrd="0" parTransId="{B93AEF5C-EDB2-4BAF-9E16-E8C54947ADF6}" sibTransId="{AB859AB0-C9E2-416D-9575-52CA434EEDDD}"/>
    <dgm:cxn modelId="{75EE72BA-20D5-42D8-A1F8-1461F44E0CCE}" type="presOf" srcId="{0396BFF1-FC40-42EB-B8DB-EC55F05F20A9}" destId="{07519DE9-8F20-4237-A89B-AC6F3F2E7548}" srcOrd="0" destOrd="0" presId="urn:microsoft.com/office/officeart/2005/8/layout/radial1"/>
    <dgm:cxn modelId="{D84B9400-7C5A-468A-9FF2-B29A65E11608}" srcId="{DC6BDC08-CEB3-4594-ACD0-5423955566CC}" destId="{20AF7F57-C92F-47B0-81F9-0FC95484DF70}" srcOrd="0" destOrd="0" parTransId="{06802AC1-6725-490E-A2EB-3DA8EE186F80}" sibTransId="{E6A99B82-6CE6-495E-BA4F-1FD90A9BD31D}"/>
    <dgm:cxn modelId="{D6C0F3A7-6371-4933-8B7A-380386E099AE}" type="presOf" srcId="{6D96EB03-4247-412F-9374-1C341246D8EC}" destId="{C8FD41F7-2E1F-4E16-AA3F-F01E10344E36}" srcOrd="0" destOrd="0" presId="urn:microsoft.com/office/officeart/2005/8/layout/radial1"/>
    <dgm:cxn modelId="{31B3BB31-97D8-4AA0-8D12-861CF9AD02A5}" type="presOf" srcId="{D92B8783-717F-4CB0-8443-A9AB55D46D4D}" destId="{2E898D15-D66B-48EF-B170-8E96CC04EC41}" srcOrd="1" destOrd="0" presId="urn:microsoft.com/office/officeart/2005/8/layout/radial1"/>
    <dgm:cxn modelId="{4D6E8B8B-42B4-4F9E-8828-C73E56043E6B}" srcId="{DC6BDC08-CEB3-4594-ACD0-5423955566CC}" destId="{AB6EE4FA-77F9-4CC3-8D6A-520A12A3E62E}" srcOrd="6" destOrd="0" parTransId="{07806F81-F8CC-4255-853F-60EA681C33A6}" sibTransId="{411577E5-4AB7-46BE-9F3F-9E2DE31ECA7D}"/>
    <dgm:cxn modelId="{3ADB838B-231E-41D3-9F14-AAE17E5200EE}" type="presParOf" srcId="{3A7D1F0A-7ECA-4B80-94B7-F408930FDC76}" destId="{DC01BD06-A920-4021-AA60-A1D2EAEB2888}" srcOrd="0" destOrd="0" presId="urn:microsoft.com/office/officeart/2005/8/layout/radial1"/>
    <dgm:cxn modelId="{10733248-7FD0-43CC-9947-0D48E1B07103}" type="presParOf" srcId="{3A7D1F0A-7ECA-4B80-94B7-F408930FDC76}" destId="{F48E20C3-7678-4473-9B7F-62EA219B6850}" srcOrd="1" destOrd="0" presId="urn:microsoft.com/office/officeart/2005/8/layout/radial1"/>
    <dgm:cxn modelId="{7719F752-7B34-4D69-8005-8ECD9BBC8F73}" type="presParOf" srcId="{F48E20C3-7678-4473-9B7F-62EA219B6850}" destId="{BAF44119-F4D9-4954-86C9-304DCE5EF858}" srcOrd="0" destOrd="0" presId="urn:microsoft.com/office/officeart/2005/8/layout/radial1"/>
    <dgm:cxn modelId="{1158BEBE-840C-4907-B899-26631D0D433C}" type="presParOf" srcId="{3A7D1F0A-7ECA-4B80-94B7-F408930FDC76}" destId="{AAC5B5B5-A01C-425E-935C-D85773C1BBB8}" srcOrd="2" destOrd="0" presId="urn:microsoft.com/office/officeart/2005/8/layout/radial1"/>
    <dgm:cxn modelId="{8579D117-7A24-40F0-B276-833D5D809239}" type="presParOf" srcId="{3A7D1F0A-7ECA-4B80-94B7-F408930FDC76}" destId="{C2855ADA-78BE-4232-8B6E-D772D731A468}" srcOrd="3" destOrd="0" presId="urn:microsoft.com/office/officeart/2005/8/layout/radial1"/>
    <dgm:cxn modelId="{2A6D6454-15F4-4478-969B-D2C9A7E2E23D}" type="presParOf" srcId="{C2855ADA-78BE-4232-8B6E-D772D731A468}" destId="{0EFF27D9-C2EE-4E0F-BE9D-B9D5FC5D1287}" srcOrd="0" destOrd="0" presId="urn:microsoft.com/office/officeart/2005/8/layout/radial1"/>
    <dgm:cxn modelId="{7E51BFCD-909F-4BC5-B064-DE053FAFD57F}" type="presParOf" srcId="{3A7D1F0A-7ECA-4B80-94B7-F408930FDC76}" destId="{08AF092B-4B99-4891-8C50-84222F7E4CE3}" srcOrd="4" destOrd="0" presId="urn:microsoft.com/office/officeart/2005/8/layout/radial1"/>
    <dgm:cxn modelId="{12A01AEB-43FE-4811-BF8C-E6747EC8A940}" type="presParOf" srcId="{3A7D1F0A-7ECA-4B80-94B7-F408930FDC76}" destId="{5F06674B-2CB9-40F3-A171-0BFE6DFABB19}" srcOrd="5" destOrd="0" presId="urn:microsoft.com/office/officeart/2005/8/layout/radial1"/>
    <dgm:cxn modelId="{FAF5AE8B-F720-4BA3-BADA-DF6A200553AD}" type="presParOf" srcId="{5F06674B-2CB9-40F3-A171-0BFE6DFABB19}" destId="{2E898D15-D66B-48EF-B170-8E96CC04EC41}" srcOrd="0" destOrd="0" presId="urn:microsoft.com/office/officeart/2005/8/layout/radial1"/>
    <dgm:cxn modelId="{D4DA5795-9B1E-4191-952C-DC4C4C313A57}" type="presParOf" srcId="{3A7D1F0A-7ECA-4B80-94B7-F408930FDC76}" destId="{6238AFDD-277E-499D-BA86-C34CBE3F33F1}" srcOrd="6" destOrd="0" presId="urn:microsoft.com/office/officeart/2005/8/layout/radial1"/>
    <dgm:cxn modelId="{8C67B54E-E156-4FBF-984A-8EF4CDEC90C4}" type="presParOf" srcId="{3A7D1F0A-7ECA-4B80-94B7-F408930FDC76}" destId="{3F3A1AE2-EA88-49DD-96FD-A81525718DDD}" srcOrd="7" destOrd="0" presId="urn:microsoft.com/office/officeart/2005/8/layout/radial1"/>
    <dgm:cxn modelId="{8A156F0F-2BA7-4E24-B4ED-DE47AEA029A9}" type="presParOf" srcId="{3F3A1AE2-EA88-49DD-96FD-A81525718DDD}" destId="{37497535-D678-4C6B-A718-EFF5A5EA8F0D}" srcOrd="0" destOrd="0" presId="urn:microsoft.com/office/officeart/2005/8/layout/radial1"/>
    <dgm:cxn modelId="{C37901E0-CB82-45CD-8CE2-A3B6BADA4180}" type="presParOf" srcId="{3A7D1F0A-7ECA-4B80-94B7-F408930FDC76}" destId="{87BB008B-CB48-4C5C-AC24-6E96CC93C233}" srcOrd="8" destOrd="0" presId="urn:microsoft.com/office/officeart/2005/8/layout/radial1"/>
    <dgm:cxn modelId="{942E8B37-9365-4F47-92EF-2AB64348A0D4}" type="presParOf" srcId="{3A7D1F0A-7ECA-4B80-94B7-F408930FDC76}" destId="{CE48612A-7846-454A-B4C4-CB6003AAD6E7}" srcOrd="9" destOrd="0" presId="urn:microsoft.com/office/officeart/2005/8/layout/radial1"/>
    <dgm:cxn modelId="{271A1F78-0277-4BD4-872E-D3BFA513088E}" type="presParOf" srcId="{CE48612A-7846-454A-B4C4-CB6003AAD6E7}" destId="{0204ABDF-BA5B-48EA-9454-E88C052C383D}" srcOrd="0" destOrd="0" presId="urn:microsoft.com/office/officeart/2005/8/layout/radial1"/>
    <dgm:cxn modelId="{82DEC1A2-0EE6-4519-A510-F765E2521355}" type="presParOf" srcId="{3A7D1F0A-7ECA-4B80-94B7-F408930FDC76}" destId="{C8FD41F7-2E1F-4E16-AA3F-F01E10344E36}" srcOrd="10" destOrd="0" presId="urn:microsoft.com/office/officeart/2005/8/layout/radial1"/>
    <dgm:cxn modelId="{B49E318F-FFFC-40E5-B529-6275A1C269E6}" type="presParOf" srcId="{3A7D1F0A-7ECA-4B80-94B7-F408930FDC76}" destId="{8BBCB87E-5170-4FD2-A76C-EC69F541CE77}" srcOrd="11" destOrd="0" presId="urn:microsoft.com/office/officeart/2005/8/layout/radial1"/>
    <dgm:cxn modelId="{BDFE7F5B-6B4A-461E-9D33-41E2A561675F}" type="presParOf" srcId="{8BBCB87E-5170-4FD2-A76C-EC69F541CE77}" destId="{811ED299-9FDE-4741-A53D-FC34A41DAA42}" srcOrd="0" destOrd="0" presId="urn:microsoft.com/office/officeart/2005/8/layout/radial1"/>
    <dgm:cxn modelId="{13EB16D9-F125-4091-BC26-A68A3CBEA0B0}" type="presParOf" srcId="{3A7D1F0A-7ECA-4B80-94B7-F408930FDC76}" destId="{07519DE9-8F20-4237-A89B-AC6F3F2E7548}" srcOrd="12" destOrd="0" presId="urn:microsoft.com/office/officeart/2005/8/layout/radial1"/>
    <dgm:cxn modelId="{6C4A9FDE-71D1-48A6-916D-F0FED0B7FCE6}" type="presParOf" srcId="{3A7D1F0A-7ECA-4B80-94B7-F408930FDC76}" destId="{859B8CFF-B351-4938-A2F5-0C0D2C1588DE}" srcOrd="13" destOrd="0" presId="urn:microsoft.com/office/officeart/2005/8/layout/radial1"/>
    <dgm:cxn modelId="{51C2C127-BDDE-4D32-85F1-0DD495142FB5}" type="presParOf" srcId="{859B8CFF-B351-4938-A2F5-0C0D2C1588DE}" destId="{F7C907BB-970A-43C2-8616-0D9F50254E5E}" srcOrd="0" destOrd="0" presId="urn:microsoft.com/office/officeart/2005/8/layout/radial1"/>
    <dgm:cxn modelId="{0431B557-3112-4C40-8305-95720AEA8597}" type="presParOf" srcId="{3A7D1F0A-7ECA-4B80-94B7-F408930FDC76}" destId="{5585ABAA-47B7-4AD2-BB0D-08F7DAEE1788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B27CEC-C4FC-40F8-98C4-AA96BFEBECB8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</dgm:pt>
    <dgm:pt modelId="{7735D122-6934-4421-BB3A-D5D87890572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Познавательные</a:t>
          </a:r>
          <a:endParaRPr kumimoji="0" lang="ru-RU" b="1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Arial" pitchFamily="34" charset="0"/>
          </a:endParaRPr>
        </a:p>
      </dgm:t>
    </dgm:pt>
    <dgm:pt modelId="{5538606E-C9B3-4ACE-8342-1AAE9E0F1B70}" type="parTrans" cxnId="{5CE763B3-522E-4CA1-8722-F013AB50D59A}">
      <dgm:prSet/>
      <dgm:spPr/>
      <dgm:t>
        <a:bodyPr/>
        <a:lstStyle/>
        <a:p>
          <a:endParaRPr lang="ru-RU"/>
        </a:p>
      </dgm:t>
    </dgm:pt>
    <dgm:pt modelId="{EA41878B-3398-4907-9C64-EB6E3F1B69FE}" type="sibTrans" cxnId="{5CE763B3-522E-4CA1-8722-F013AB50D59A}">
      <dgm:prSet/>
      <dgm:spPr/>
      <dgm:t>
        <a:bodyPr/>
        <a:lstStyle/>
        <a:p>
          <a:endParaRPr lang="ru-RU"/>
        </a:p>
      </dgm:t>
    </dgm:pt>
    <dgm:pt modelId="{BEFEA20F-AB4C-46D2-93E7-B26A45BC94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Поиск, отбор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структурирование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информации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8FB25577-B36D-46F3-BBBF-B3723B83F291}" type="parTrans" cxnId="{1533DDB9-644E-4511-A87A-CC596FCF9184}">
      <dgm:prSet/>
      <dgm:spPr/>
      <dgm:t>
        <a:bodyPr/>
        <a:lstStyle/>
        <a:p>
          <a:endParaRPr lang="ru-RU"/>
        </a:p>
      </dgm:t>
    </dgm:pt>
    <dgm:pt modelId="{97CE2DD2-C682-489F-B763-E5091A6978AF}" type="sibTrans" cxnId="{1533DDB9-644E-4511-A87A-CC596FCF9184}">
      <dgm:prSet/>
      <dgm:spPr/>
      <dgm:t>
        <a:bodyPr/>
        <a:lstStyle/>
        <a:p>
          <a:endParaRPr lang="ru-RU"/>
        </a:p>
      </dgm:t>
    </dgm:pt>
    <dgm:pt modelId="{29E63776-59BD-4298-BA62-14BA0C974B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Моделирование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C4B4F3B5-9F6B-4DF3-B050-FA26DC3BC881}" type="parTrans" cxnId="{91C016A1-5F1A-425A-9647-A98FA94B8ACE}">
      <dgm:prSet/>
      <dgm:spPr/>
      <dgm:t>
        <a:bodyPr/>
        <a:lstStyle/>
        <a:p>
          <a:endParaRPr lang="ru-RU"/>
        </a:p>
      </dgm:t>
    </dgm:pt>
    <dgm:pt modelId="{8C82CAEB-8403-461D-94AC-C9C3894AB198}" type="sibTrans" cxnId="{91C016A1-5F1A-425A-9647-A98FA94B8ACE}">
      <dgm:prSet/>
      <dgm:spPr/>
      <dgm:t>
        <a:bodyPr/>
        <a:lstStyle/>
        <a:p>
          <a:endParaRPr lang="ru-RU"/>
        </a:p>
      </dgm:t>
    </dgm:pt>
    <dgm:pt modelId="{0694A133-789B-4087-89B5-99FE2526E8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Логические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действия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операции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6FAF32C-C815-44A4-8045-4E77CDC3C135}" type="parTrans" cxnId="{1B0A6234-52F6-4A6D-816C-E8F654E11C37}">
      <dgm:prSet/>
      <dgm:spPr/>
      <dgm:t>
        <a:bodyPr/>
        <a:lstStyle/>
        <a:p>
          <a:endParaRPr lang="ru-RU"/>
        </a:p>
      </dgm:t>
    </dgm:pt>
    <dgm:pt modelId="{B17703A7-8162-4893-8990-4D03F77B2F05}" type="sibTrans" cxnId="{1B0A6234-52F6-4A6D-816C-E8F654E11C37}">
      <dgm:prSet/>
      <dgm:spPr/>
      <dgm:t>
        <a:bodyPr/>
        <a:lstStyle/>
        <a:p>
          <a:endParaRPr lang="ru-RU"/>
        </a:p>
      </dgm:t>
    </dgm:pt>
    <dgm:pt modelId="{152F4283-7AB3-4297-8F28-56CD673E32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Способы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решения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pitchFamily="34" charset="0"/>
            </a:rPr>
            <a:t>задач</a:t>
          </a: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BE4A39C-F5EC-4C2E-8EE5-6888A18DDF2D}" type="parTrans" cxnId="{B4350FF6-0B5F-4B8D-804F-4B497197B092}">
      <dgm:prSet/>
      <dgm:spPr/>
      <dgm:t>
        <a:bodyPr/>
        <a:lstStyle/>
        <a:p>
          <a:endParaRPr lang="ru-RU"/>
        </a:p>
      </dgm:t>
    </dgm:pt>
    <dgm:pt modelId="{14F3229A-737C-4C94-8BC3-FCFDDD62B69E}" type="sibTrans" cxnId="{B4350FF6-0B5F-4B8D-804F-4B497197B092}">
      <dgm:prSet/>
      <dgm:spPr/>
      <dgm:t>
        <a:bodyPr/>
        <a:lstStyle/>
        <a:p>
          <a:endParaRPr lang="ru-RU"/>
        </a:p>
      </dgm:t>
    </dgm:pt>
    <dgm:pt modelId="{B00291D7-85D6-4069-8F92-2201645197D0}" type="pres">
      <dgm:prSet presAssocID="{80B27CEC-C4FC-40F8-98C4-AA96BFEBECB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B755D8B-21E0-4D68-908E-4C2B47E9EDB7}" type="pres">
      <dgm:prSet presAssocID="{7735D122-6934-4421-BB3A-D5D87890572D}" presName="centerShape" presStyleLbl="node0" presStyleIdx="0" presStyleCnt="1"/>
      <dgm:spPr/>
      <dgm:t>
        <a:bodyPr/>
        <a:lstStyle/>
        <a:p>
          <a:endParaRPr lang="ru-RU"/>
        </a:p>
      </dgm:t>
    </dgm:pt>
    <dgm:pt modelId="{D972500F-3193-479C-93E7-43C5A5037B9F}" type="pres">
      <dgm:prSet presAssocID="{8FB25577-B36D-46F3-BBBF-B3723B83F291}" presName="Name9" presStyleLbl="parChTrans1D2" presStyleIdx="0" presStyleCnt="4"/>
      <dgm:spPr/>
      <dgm:t>
        <a:bodyPr/>
        <a:lstStyle/>
        <a:p>
          <a:endParaRPr lang="ru-RU"/>
        </a:p>
      </dgm:t>
    </dgm:pt>
    <dgm:pt modelId="{CB2370CD-EC3E-4D4A-92FE-D7BC12E1F1F6}" type="pres">
      <dgm:prSet presAssocID="{8FB25577-B36D-46F3-BBBF-B3723B83F29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CD4B9157-5A04-4801-A33E-FCA931958085}" type="pres">
      <dgm:prSet presAssocID="{BEFEA20F-AB4C-46D2-93E7-B26A45BC949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3985D-53CA-47BD-AB79-60263FEB3382}" type="pres">
      <dgm:prSet presAssocID="{C4B4F3B5-9F6B-4DF3-B050-FA26DC3BC881}" presName="Name9" presStyleLbl="parChTrans1D2" presStyleIdx="1" presStyleCnt="4"/>
      <dgm:spPr/>
      <dgm:t>
        <a:bodyPr/>
        <a:lstStyle/>
        <a:p>
          <a:endParaRPr lang="ru-RU"/>
        </a:p>
      </dgm:t>
    </dgm:pt>
    <dgm:pt modelId="{09780702-9FD1-4D39-915A-7CD72335E85F}" type="pres">
      <dgm:prSet presAssocID="{C4B4F3B5-9F6B-4DF3-B050-FA26DC3BC881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3E3EED5-5F77-42C8-9B7E-506941C5AD0D}" type="pres">
      <dgm:prSet presAssocID="{29E63776-59BD-4298-BA62-14BA0C974B5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A2ED3-B4E8-4A21-AB65-A463C075C097}" type="pres">
      <dgm:prSet presAssocID="{66FAF32C-C815-44A4-8045-4E77CDC3C135}" presName="Name9" presStyleLbl="parChTrans1D2" presStyleIdx="2" presStyleCnt="4"/>
      <dgm:spPr/>
      <dgm:t>
        <a:bodyPr/>
        <a:lstStyle/>
        <a:p>
          <a:endParaRPr lang="ru-RU"/>
        </a:p>
      </dgm:t>
    </dgm:pt>
    <dgm:pt modelId="{19333408-9C1E-4198-924E-9D72F46EC215}" type="pres">
      <dgm:prSet presAssocID="{66FAF32C-C815-44A4-8045-4E77CDC3C13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BB7A2E1-47A7-471E-B417-E0F988AF8E5F}" type="pres">
      <dgm:prSet presAssocID="{0694A133-789B-4087-89B5-99FE2526E8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65749-C395-47CF-89B2-E895D119B195}" type="pres">
      <dgm:prSet presAssocID="{6BE4A39C-F5EC-4C2E-8EE5-6888A18DDF2D}" presName="Name9" presStyleLbl="parChTrans1D2" presStyleIdx="3" presStyleCnt="4"/>
      <dgm:spPr/>
      <dgm:t>
        <a:bodyPr/>
        <a:lstStyle/>
        <a:p>
          <a:endParaRPr lang="ru-RU"/>
        </a:p>
      </dgm:t>
    </dgm:pt>
    <dgm:pt modelId="{544A7693-3E4F-4583-A686-1B1AA26EA2B3}" type="pres">
      <dgm:prSet presAssocID="{6BE4A39C-F5EC-4C2E-8EE5-6888A18DDF2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1D6C908-B41A-4D9D-86F1-628E026D1553}" type="pres">
      <dgm:prSet presAssocID="{152F4283-7AB3-4297-8F28-56CD673E323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33DDB9-644E-4511-A87A-CC596FCF9184}" srcId="{7735D122-6934-4421-BB3A-D5D87890572D}" destId="{BEFEA20F-AB4C-46D2-93E7-B26A45BC9493}" srcOrd="0" destOrd="0" parTransId="{8FB25577-B36D-46F3-BBBF-B3723B83F291}" sibTransId="{97CE2DD2-C682-489F-B763-E5091A6978AF}"/>
    <dgm:cxn modelId="{1B0A6234-52F6-4A6D-816C-E8F654E11C37}" srcId="{7735D122-6934-4421-BB3A-D5D87890572D}" destId="{0694A133-789B-4087-89B5-99FE2526E868}" srcOrd="2" destOrd="0" parTransId="{66FAF32C-C815-44A4-8045-4E77CDC3C135}" sibTransId="{B17703A7-8162-4893-8990-4D03F77B2F05}"/>
    <dgm:cxn modelId="{91C016A1-5F1A-425A-9647-A98FA94B8ACE}" srcId="{7735D122-6934-4421-BB3A-D5D87890572D}" destId="{29E63776-59BD-4298-BA62-14BA0C974B5A}" srcOrd="1" destOrd="0" parTransId="{C4B4F3B5-9F6B-4DF3-B050-FA26DC3BC881}" sibTransId="{8C82CAEB-8403-461D-94AC-C9C3894AB198}"/>
    <dgm:cxn modelId="{B4350FF6-0B5F-4B8D-804F-4B497197B092}" srcId="{7735D122-6934-4421-BB3A-D5D87890572D}" destId="{152F4283-7AB3-4297-8F28-56CD673E323B}" srcOrd="3" destOrd="0" parTransId="{6BE4A39C-F5EC-4C2E-8EE5-6888A18DDF2D}" sibTransId="{14F3229A-737C-4C94-8BC3-FCFDDD62B69E}"/>
    <dgm:cxn modelId="{CE954E37-28F1-4EDC-92A9-64EA80278FCA}" type="presOf" srcId="{8FB25577-B36D-46F3-BBBF-B3723B83F291}" destId="{CB2370CD-EC3E-4D4A-92FE-D7BC12E1F1F6}" srcOrd="1" destOrd="0" presId="urn:microsoft.com/office/officeart/2005/8/layout/radial1"/>
    <dgm:cxn modelId="{D917201A-3064-459F-9A8D-F45256A3AC40}" type="presOf" srcId="{8FB25577-B36D-46F3-BBBF-B3723B83F291}" destId="{D972500F-3193-479C-93E7-43C5A5037B9F}" srcOrd="0" destOrd="0" presId="urn:microsoft.com/office/officeart/2005/8/layout/radial1"/>
    <dgm:cxn modelId="{B2A2DA92-E858-4D8A-9CB6-0D429FF8409F}" type="presOf" srcId="{C4B4F3B5-9F6B-4DF3-B050-FA26DC3BC881}" destId="{3533985D-53CA-47BD-AB79-60263FEB3382}" srcOrd="0" destOrd="0" presId="urn:microsoft.com/office/officeart/2005/8/layout/radial1"/>
    <dgm:cxn modelId="{AE0D025E-CDF8-40C8-AB96-F237527856FA}" type="presOf" srcId="{66FAF32C-C815-44A4-8045-4E77CDC3C135}" destId="{A10A2ED3-B4E8-4A21-AB65-A463C075C097}" srcOrd="0" destOrd="0" presId="urn:microsoft.com/office/officeart/2005/8/layout/radial1"/>
    <dgm:cxn modelId="{94A9FB0B-10D5-4F43-91F0-4D49F44409A9}" type="presOf" srcId="{66FAF32C-C815-44A4-8045-4E77CDC3C135}" destId="{19333408-9C1E-4198-924E-9D72F46EC215}" srcOrd="1" destOrd="0" presId="urn:microsoft.com/office/officeart/2005/8/layout/radial1"/>
    <dgm:cxn modelId="{A47C4650-8775-4332-BBFE-8F1BF55A472D}" type="presOf" srcId="{6BE4A39C-F5EC-4C2E-8EE5-6888A18DDF2D}" destId="{544A7693-3E4F-4583-A686-1B1AA26EA2B3}" srcOrd="1" destOrd="0" presId="urn:microsoft.com/office/officeart/2005/8/layout/radial1"/>
    <dgm:cxn modelId="{977C173E-0AC2-463F-A3C1-E6073D593583}" type="presOf" srcId="{7735D122-6934-4421-BB3A-D5D87890572D}" destId="{2B755D8B-21E0-4D68-908E-4C2B47E9EDB7}" srcOrd="0" destOrd="0" presId="urn:microsoft.com/office/officeart/2005/8/layout/radial1"/>
    <dgm:cxn modelId="{FBC99E49-394A-426D-9A02-B7A929DE2464}" type="presOf" srcId="{80B27CEC-C4FC-40F8-98C4-AA96BFEBECB8}" destId="{B00291D7-85D6-4069-8F92-2201645197D0}" srcOrd="0" destOrd="0" presId="urn:microsoft.com/office/officeart/2005/8/layout/radial1"/>
    <dgm:cxn modelId="{C1E21529-1C55-4BF8-8DDB-4812A2102B87}" type="presOf" srcId="{6BE4A39C-F5EC-4C2E-8EE5-6888A18DDF2D}" destId="{46F65749-C395-47CF-89B2-E895D119B195}" srcOrd="0" destOrd="0" presId="urn:microsoft.com/office/officeart/2005/8/layout/radial1"/>
    <dgm:cxn modelId="{87DD555C-CD77-4821-912C-4D0CF465F73D}" type="presOf" srcId="{29E63776-59BD-4298-BA62-14BA0C974B5A}" destId="{73E3EED5-5F77-42C8-9B7E-506941C5AD0D}" srcOrd="0" destOrd="0" presId="urn:microsoft.com/office/officeart/2005/8/layout/radial1"/>
    <dgm:cxn modelId="{14A1D48F-B3E0-408D-BB0A-2A868B7EBD10}" type="presOf" srcId="{C4B4F3B5-9F6B-4DF3-B050-FA26DC3BC881}" destId="{09780702-9FD1-4D39-915A-7CD72335E85F}" srcOrd="1" destOrd="0" presId="urn:microsoft.com/office/officeart/2005/8/layout/radial1"/>
    <dgm:cxn modelId="{5CE763B3-522E-4CA1-8722-F013AB50D59A}" srcId="{80B27CEC-C4FC-40F8-98C4-AA96BFEBECB8}" destId="{7735D122-6934-4421-BB3A-D5D87890572D}" srcOrd="0" destOrd="0" parTransId="{5538606E-C9B3-4ACE-8342-1AAE9E0F1B70}" sibTransId="{EA41878B-3398-4907-9C64-EB6E3F1B69FE}"/>
    <dgm:cxn modelId="{C9E5DC84-EEE4-4E23-B1FD-DB3F82338861}" type="presOf" srcId="{0694A133-789B-4087-89B5-99FE2526E868}" destId="{1BB7A2E1-47A7-471E-B417-E0F988AF8E5F}" srcOrd="0" destOrd="0" presId="urn:microsoft.com/office/officeart/2005/8/layout/radial1"/>
    <dgm:cxn modelId="{DA19BC7A-1E0E-405F-B2B5-8437ED949C94}" type="presOf" srcId="{BEFEA20F-AB4C-46D2-93E7-B26A45BC9493}" destId="{CD4B9157-5A04-4801-A33E-FCA931958085}" srcOrd="0" destOrd="0" presId="urn:microsoft.com/office/officeart/2005/8/layout/radial1"/>
    <dgm:cxn modelId="{660E1F63-DF7D-42CA-B67C-31F09B91ABA1}" type="presOf" srcId="{152F4283-7AB3-4297-8F28-56CD673E323B}" destId="{E1D6C908-B41A-4D9D-86F1-628E026D1553}" srcOrd="0" destOrd="0" presId="urn:microsoft.com/office/officeart/2005/8/layout/radial1"/>
    <dgm:cxn modelId="{17FC7C9E-1089-40C9-B114-38D302716FBD}" type="presParOf" srcId="{B00291D7-85D6-4069-8F92-2201645197D0}" destId="{2B755D8B-21E0-4D68-908E-4C2B47E9EDB7}" srcOrd="0" destOrd="0" presId="urn:microsoft.com/office/officeart/2005/8/layout/radial1"/>
    <dgm:cxn modelId="{5133AB45-C984-4B5C-BCD7-1DE8875B38C5}" type="presParOf" srcId="{B00291D7-85D6-4069-8F92-2201645197D0}" destId="{D972500F-3193-479C-93E7-43C5A5037B9F}" srcOrd="1" destOrd="0" presId="urn:microsoft.com/office/officeart/2005/8/layout/radial1"/>
    <dgm:cxn modelId="{BD40924D-F177-4DE4-80B5-EA08C69384EC}" type="presParOf" srcId="{D972500F-3193-479C-93E7-43C5A5037B9F}" destId="{CB2370CD-EC3E-4D4A-92FE-D7BC12E1F1F6}" srcOrd="0" destOrd="0" presId="urn:microsoft.com/office/officeart/2005/8/layout/radial1"/>
    <dgm:cxn modelId="{0CB60B4F-4A79-4DB0-B5DE-68D1B8BACBDC}" type="presParOf" srcId="{B00291D7-85D6-4069-8F92-2201645197D0}" destId="{CD4B9157-5A04-4801-A33E-FCA931958085}" srcOrd="2" destOrd="0" presId="urn:microsoft.com/office/officeart/2005/8/layout/radial1"/>
    <dgm:cxn modelId="{8FB7BBE1-9012-480E-844B-E0B903488100}" type="presParOf" srcId="{B00291D7-85D6-4069-8F92-2201645197D0}" destId="{3533985D-53CA-47BD-AB79-60263FEB3382}" srcOrd="3" destOrd="0" presId="urn:microsoft.com/office/officeart/2005/8/layout/radial1"/>
    <dgm:cxn modelId="{EF9BD45E-6CAB-40CB-A861-C7C8AA6BFD92}" type="presParOf" srcId="{3533985D-53CA-47BD-AB79-60263FEB3382}" destId="{09780702-9FD1-4D39-915A-7CD72335E85F}" srcOrd="0" destOrd="0" presId="urn:microsoft.com/office/officeart/2005/8/layout/radial1"/>
    <dgm:cxn modelId="{869ED641-3176-4CAE-9CF0-1CFC4B8CFE1E}" type="presParOf" srcId="{B00291D7-85D6-4069-8F92-2201645197D0}" destId="{73E3EED5-5F77-42C8-9B7E-506941C5AD0D}" srcOrd="4" destOrd="0" presId="urn:microsoft.com/office/officeart/2005/8/layout/radial1"/>
    <dgm:cxn modelId="{52CACDD9-A64E-4AB6-A621-39F052FA0F14}" type="presParOf" srcId="{B00291D7-85D6-4069-8F92-2201645197D0}" destId="{A10A2ED3-B4E8-4A21-AB65-A463C075C097}" srcOrd="5" destOrd="0" presId="urn:microsoft.com/office/officeart/2005/8/layout/radial1"/>
    <dgm:cxn modelId="{2405BE33-2E8F-4B91-B886-3C4F4BDD82BA}" type="presParOf" srcId="{A10A2ED3-B4E8-4A21-AB65-A463C075C097}" destId="{19333408-9C1E-4198-924E-9D72F46EC215}" srcOrd="0" destOrd="0" presId="urn:microsoft.com/office/officeart/2005/8/layout/radial1"/>
    <dgm:cxn modelId="{7A9C509F-E06C-43B7-9581-2198D9A23E91}" type="presParOf" srcId="{B00291D7-85D6-4069-8F92-2201645197D0}" destId="{1BB7A2E1-47A7-471E-B417-E0F988AF8E5F}" srcOrd="6" destOrd="0" presId="urn:microsoft.com/office/officeart/2005/8/layout/radial1"/>
    <dgm:cxn modelId="{6E6AA61F-C11D-4647-8003-9275E2835F01}" type="presParOf" srcId="{B00291D7-85D6-4069-8F92-2201645197D0}" destId="{46F65749-C395-47CF-89B2-E895D119B195}" srcOrd="7" destOrd="0" presId="urn:microsoft.com/office/officeart/2005/8/layout/radial1"/>
    <dgm:cxn modelId="{79EC7EE1-9708-47F5-BA9A-DB3F1AC0E35B}" type="presParOf" srcId="{46F65749-C395-47CF-89B2-E895D119B195}" destId="{544A7693-3E4F-4583-A686-1B1AA26EA2B3}" srcOrd="0" destOrd="0" presId="urn:microsoft.com/office/officeart/2005/8/layout/radial1"/>
    <dgm:cxn modelId="{C9DA77A4-B1EC-4A8A-8DCD-75757CA83828}" type="presParOf" srcId="{B00291D7-85D6-4069-8F92-2201645197D0}" destId="{E1D6C908-B41A-4D9D-86F1-628E026D155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918961-BDBD-4BDA-B216-959BCAB83ED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7DB03CE5-B0C3-418C-8DDB-05439F3A3C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Коммуникативные</a:t>
          </a:r>
        </a:p>
      </dgm:t>
    </dgm:pt>
    <dgm:pt modelId="{7BAD8B42-8EE6-44E2-959C-1CBA96031E25}" type="parTrans" cxnId="{A7F8E430-10DD-4ED4-BB91-FF3EE6062752}">
      <dgm:prSet/>
      <dgm:spPr/>
      <dgm:t>
        <a:bodyPr/>
        <a:lstStyle/>
        <a:p>
          <a:endParaRPr lang="ru-RU"/>
        </a:p>
      </dgm:t>
    </dgm:pt>
    <dgm:pt modelId="{86CF03EA-1A14-4CD3-ABAD-EF29D5862FEA}" type="sibTrans" cxnId="{A7F8E430-10DD-4ED4-BB91-FF3EE6062752}">
      <dgm:prSet/>
      <dgm:spPr/>
      <dgm:t>
        <a:bodyPr/>
        <a:lstStyle/>
        <a:p>
          <a:endParaRPr lang="ru-RU"/>
        </a:p>
      </dgm:t>
    </dgm:pt>
    <dgm:pt modelId="{2B150562-F6C4-4274-9805-66C3C9D5F8D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Планирование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учебного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сотрудничества</a:t>
          </a:r>
        </a:p>
      </dgm:t>
    </dgm:pt>
    <dgm:pt modelId="{1E4C3A9A-E9E2-4E8E-B52C-08560AD9F276}" type="parTrans" cxnId="{51495BB2-557B-4BAD-B873-84761B826AD7}">
      <dgm:prSet/>
      <dgm:spPr/>
      <dgm:t>
        <a:bodyPr/>
        <a:lstStyle/>
        <a:p>
          <a:endParaRPr lang="ru-RU"/>
        </a:p>
      </dgm:t>
    </dgm:pt>
    <dgm:pt modelId="{4E1D41D8-291C-4AD7-8EDA-A160E709260D}" type="sibTrans" cxnId="{51495BB2-557B-4BAD-B873-84761B826AD7}">
      <dgm:prSet/>
      <dgm:spPr/>
      <dgm:t>
        <a:bodyPr/>
        <a:lstStyle/>
        <a:p>
          <a:endParaRPr lang="ru-RU"/>
        </a:p>
      </dgm:t>
    </dgm:pt>
    <dgm:pt modelId="{DDEA3349-8C10-4B4F-8ADA-805268BBBA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Постановка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вопросов</a:t>
          </a:r>
        </a:p>
      </dgm:t>
    </dgm:pt>
    <dgm:pt modelId="{C7B9AE63-A653-4F80-93A8-C2AAFB0B0118}" type="parTrans" cxnId="{BB08255D-0EC7-469C-A88D-1258DBEB5A27}">
      <dgm:prSet/>
      <dgm:spPr/>
      <dgm:t>
        <a:bodyPr/>
        <a:lstStyle/>
        <a:p>
          <a:endParaRPr lang="ru-RU"/>
        </a:p>
      </dgm:t>
    </dgm:pt>
    <dgm:pt modelId="{8AC99568-BF64-47D0-BBCB-5DB33DADC7EE}" type="sibTrans" cxnId="{BB08255D-0EC7-469C-A88D-1258DBEB5A27}">
      <dgm:prSet/>
      <dgm:spPr/>
      <dgm:t>
        <a:bodyPr/>
        <a:lstStyle/>
        <a:p>
          <a:endParaRPr lang="ru-RU"/>
        </a:p>
      </dgm:t>
    </dgm:pt>
    <dgm:pt modelId="{26509E69-CD7E-4B16-B5FF-80713FD870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Разрешение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конфликтов</a:t>
          </a:r>
        </a:p>
      </dgm:t>
    </dgm:pt>
    <dgm:pt modelId="{1D8FD127-9ECD-4916-A8D5-53721C4E0975}" type="parTrans" cxnId="{9251F3F2-AE5C-44CF-875B-2E77807CCE08}">
      <dgm:prSet/>
      <dgm:spPr/>
      <dgm:t>
        <a:bodyPr/>
        <a:lstStyle/>
        <a:p>
          <a:endParaRPr lang="ru-RU"/>
        </a:p>
      </dgm:t>
    </dgm:pt>
    <dgm:pt modelId="{E348711F-33D3-4E4C-B712-0CF97FEDD692}" type="sibTrans" cxnId="{9251F3F2-AE5C-44CF-875B-2E77807CCE08}">
      <dgm:prSet/>
      <dgm:spPr/>
      <dgm:t>
        <a:bodyPr/>
        <a:lstStyle/>
        <a:p>
          <a:endParaRPr lang="ru-RU"/>
        </a:p>
      </dgm:t>
    </dgm:pt>
    <dgm:pt modelId="{4FDAA0E4-8291-472F-AF63-7C1DF10F99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Контроль,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коррекция,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оценка действий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партнера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</a:t>
          </a:r>
        </a:p>
      </dgm:t>
    </dgm:pt>
    <dgm:pt modelId="{BC4366ED-D3DF-41D2-880D-8D7D147E9E70}" type="parTrans" cxnId="{805E849E-8FB7-46A9-BE2F-A861579A58DE}">
      <dgm:prSet/>
      <dgm:spPr/>
      <dgm:t>
        <a:bodyPr/>
        <a:lstStyle/>
        <a:p>
          <a:endParaRPr lang="ru-RU"/>
        </a:p>
      </dgm:t>
    </dgm:pt>
    <dgm:pt modelId="{4ED3C7F9-171F-4280-A738-A17990C39D1D}" type="sibTrans" cxnId="{805E849E-8FB7-46A9-BE2F-A861579A58DE}">
      <dgm:prSet/>
      <dgm:spPr/>
      <dgm:t>
        <a:bodyPr/>
        <a:lstStyle/>
        <a:p>
          <a:endParaRPr lang="ru-RU"/>
        </a:p>
      </dgm:t>
    </dgm:pt>
    <dgm:pt modelId="{58D09562-67BA-4FC6-9785-DD6E2C569D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Умение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полно и ясно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выражать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свои мысли</a:t>
          </a:r>
        </a:p>
      </dgm:t>
    </dgm:pt>
    <dgm:pt modelId="{60C9424F-213F-4370-9708-8C103CBF8D32}" type="parTrans" cxnId="{86A5A38F-5108-41EF-95E3-2F406E279B3E}">
      <dgm:prSet/>
      <dgm:spPr/>
      <dgm:t>
        <a:bodyPr/>
        <a:lstStyle/>
        <a:p>
          <a:endParaRPr lang="ru-RU"/>
        </a:p>
      </dgm:t>
    </dgm:pt>
    <dgm:pt modelId="{88B10E8B-1365-43FD-A819-EED2437F7C84}" type="sibTrans" cxnId="{86A5A38F-5108-41EF-95E3-2F406E279B3E}">
      <dgm:prSet/>
      <dgm:spPr/>
      <dgm:t>
        <a:bodyPr/>
        <a:lstStyle/>
        <a:p>
          <a:endParaRPr lang="ru-RU"/>
        </a:p>
      </dgm:t>
    </dgm:pt>
    <dgm:pt modelId="{6A6EE062-BB65-439C-9338-25ED9F5BF1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Владение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монологической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и диалогической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формами речи</a:t>
          </a:r>
        </a:p>
      </dgm:t>
    </dgm:pt>
    <dgm:pt modelId="{3E2A3B7C-FBEE-4B43-9A96-1E69C21E1C34}" type="parTrans" cxnId="{7F117333-7648-490E-9F6A-7F956D13BE86}">
      <dgm:prSet/>
      <dgm:spPr/>
      <dgm:t>
        <a:bodyPr/>
        <a:lstStyle/>
        <a:p>
          <a:endParaRPr lang="ru-RU"/>
        </a:p>
      </dgm:t>
    </dgm:pt>
    <dgm:pt modelId="{48B86F7D-61A7-4D0A-B07C-FF045A26C2B0}" type="sibTrans" cxnId="{7F117333-7648-490E-9F6A-7F956D13BE86}">
      <dgm:prSet/>
      <dgm:spPr/>
      <dgm:t>
        <a:bodyPr/>
        <a:lstStyle/>
        <a:p>
          <a:endParaRPr lang="ru-RU"/>
        </a:p>
      </dgm:t>
    </dgm:pt>
    <dgm:pt modelId="{4E811E56-4A5D-40DA-9E10-E7E190C6B0C4}" type="pres">
      <dgm:prSet presAssocID="{75918961-BDBD-4BDA-B216-959BCAB83ED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B0EE7E0-58B5-4885-AF3C-1FD7CB61DB26}" type="pres">
      <dgm:prSet presAssocID="{7DB03CE5-B0C3-418C-8DDB-05439F3A3CB8}" presName="centerShape" presStyleLbl="node0" presStyleIdx="0" presStyleCnt="1"/>
      <dgm:spPr/>
      <dgm:t>
        <a:bodyPr/>
        <a:lstStyle/>
        <a:p>
          <a:endParaRPr lang="ru-RU"/>
        </a:p>
      </dgm:t>
    </dgm:pt>
    <dgm:pt modelId="{8A025001-C377-4676-9BE5-8FAC0FDB08FA}" type="pres">
      <dgm:prSet presAssocID="{1E4C3A9A-E9E2-4E8E-B52C-08560AD9F276}" presName="Name9" presStyleLbl="parChTrans1D2" presStyleIdx="0" presStyleCnt="6"/>
      <dgm:spPr/>
      <dgm:t>
        <a:bodyPr/>
        <a:lstStyle/>
        <a:p>
          <a:endParaRPr lang="ru-RU"/>
        </a:p>
      </dgm:t>
    </dgm:pt>
    <dgm:pt modelId="{C7B524B8-A485-4862-8981-5D9057DC710F}" type="pres">
      <dgm:prSet presAssocID="{1E4C3A9A-E9E2-4E8E-B52C-08560AD9F276}" presName="connTx" presStyleLbl="parChTrans1D2" presStyleIdx="0" presStyleCnt="6"/>
      <dgm:spPr/>
      <dgm:t>
        <a:bodyPr/>
        <a:lstStyle/>
        <a:p>
          <a:endParaRPr lang="ru-RU"/>
        </a:p>
      </dgm:t>
    </dgm:pt>
    <dgm:pt modelId="{3516A332-0F33-4172-8776-D0A79E9C7FB4}" type="pres">
      <dgm:prSet presAssocID="{2B150562-F6C4-4274-9805-66C3C9D5F8D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ED0F8-988F-43EF-A5E8-974474B80552}" type="pres">
      <dgm:prSet presAssocID="{C7B9AE63-A653-4F80-93A8-C2AAFB0B0118}" presName="Name9" presStyleLbl="parChTrans1D2" presStyleIdx="1" presStyleCnt="6"/>
      <dgm:spPr/>
      <dgm:t>
        <a:bodyPr/>
        <a:lstStyle/>
        <a:p>
          <a:endParaRPr lang="ru-RU"/>
        </a:p>
      </dgm:t>
    </dgm:pt>
    <dgm:pt modelId="{67FB21B1-3D1E-498C-8E10-8B4315971A8B}" type="pres">
      <dgm:prSet presAssocID="{C7B9AE63-A653-4F80-93A8-C2AAFB0B0118}" presName="connTx" presStyleLbl="parChTrans1D2" presStyleIdx="1" presStyleCnt="6"/>
      <dgm:spPr/>
      <dgm:t>
        <a:bodyPr/>
        <a:lstStyle/>
        <a:p>
          <a:endParaRPr lang="ru-RU"/>
        </a:p>
      </dgm:t>
    </dgm:pt>
    <dgm:pt modelId="{55C122FD-C238-4B9B-A07A-24B5246B8A2F}" type="pres">
      <dgm:prSet presAssocID="{DDEA3349-8C10-4B4F-8ADA-805268BBBA0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900DD-903E-4E63-8AD7-25D9AE5CABFC}" type="pres">
      <dgm:prSet presAssocID="{1D8FD127-9ECD-4916-A8D5-53721C4E0975}" presName="Name9" presStyleLbl="parChTrans1D2" presStyleIdx="2" presStyleCnt="6"/>
      <dgm:spPr/>
      <dgm:t>
        <a:bodyPr/>
        <a:lstStyle/>
        <a:p>
          <a:endParaRPr lang="ru-RU"/>
        </a:p>
      </dgm:t>
    </dgm:pt>
    <dgm:pt modelId="{9CCBF51C-3BFA-4BA7-844F-9F1662A1BADE}" type="pres">
      <dgm:prSet presAssocID="{1D8FD127-9ECD-4916-A8D5-53721C4E0975}" presName="connTx" presStyleLbl="parChTrans1D2" presStyleIdx="2" presStyleCnt="6"/>
      <dgm:spPr/>
      <dgm:t>
        <a:bodyPr/>
        <a:lstStyle/>
        <a:p>
          <a:endParaRPr lang="ru-RU"/>
        </a:p>
      </dgm:t>
    </dgm:pt>
    <dgm:pt modelId="{C6505657-7D52-40D2-8D3E-7F019033E0A7}" type="pres">
      <dgm:prSet presAssocID="{26509E69-CD7E-4B16-B5FF-80713FD8707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0EEAF-8180-4D26-8130-F64164F98DB9}" type="pres">
      <dgm:prSet presAssocID="{BC4366ED-D3DF-41D2-880D-8D7D147E9E70}" presName="Name9" presStyleLbl="parChTrans1D2" presStyleIdx="3" presStyleCnt="6"/>
      <dgm:spPr/>
      <dgm:t>
        <a:bodyPr/>
        <a:lstStyle/>
        <a:p>
          <a:endParaRPr lang="ru-RU"/>
        </a:p>
      </dgm:t>
    </dgm:pt>
    <dgm:pt modelId="{25E87F58-8046-438D-89C6-1C05C1E8257B}" type="pres">
      <dgm:prSet presAssocID="{BC4366ED-D3DF-41D2-880D-8D7D147E9E70}" presName="connTx" presStyleLbl="parChTrans1D2" presStyleIdx="3" presStyleCnt="6"/>
      <dgm:spPr/>
      <dgm:t>
        <a:bodyPr/>
        <a:lstStyle/>
        <a:p>
          <a:endParaRPr lang="ru-RU"/>
        </a:p>
      </dgm:t>
    </dgm:pt>
    <dgm:pt modelId="{2A1EE3EC-AEC9-4EDD-A2DB-E608E87B6C82}" type="pres">
      <dgm:prSet presAssocID="{4FDAA0E4-8291-472F-AF63-7C1DF10F99B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18A87-1F72-4E81-822C-C362C5DB9540}" type="pres">
      <dgm:prSet presAssocID="{60C9424F-213F-4370-9708-8C103CBF8D32}" presName="Name9" presStyleLbl="parChTrans1D2" presStyleIdx="4" presStyleCnt="6"/>
      <dgm:spPr/>
      <dgm:t>
        <a:bodyPr/>
        <a:lstStyle/>
        <a:p>
          <a:endParaRPr lang="ru-RU"/>
        </a:p>
      </dgm:t>
    </dgm:pt>
    <dgm:pt modelId="{A8CCA03F-5C30-40AE-BB12-ADEFD128B122}" type="pres">
      <dgm:prSet presAssocID="{60C9424F-213F-4370-9708-8C103CBF8D32}" presName="connTx" presStyleLbl="parChTrans1D2" presStyleIdx="4" presStyleCnt="6"/>
      <dgm:spPr/>
      <dgm:t>
        <a:bodyPr/>
        <a:lstStyle/>
        <a:p>
          <a:endParaRPr lang="ru-RU"/>
        </a:p>
      </dgm:t>
    </dgm:pt>
    <dgm:pt modelId="{3813D65F-A18E-42F4-84E1-5D461BEB88FD}" type="pres">
      <dgm:prSet presAssocID="{58D09562-67BA-4FC6-9785-DD6E2C569D9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1A906-EFCF-40DF-8382-A2238DC3CB3B}" type="pres">
      <dgm:prSet presAssocID="{3E2A3B7C-FBEE-4B43-9A96-1E69C21E1C34}" presName="Name9" presStyleLbl="parChTrans1D2" presStyleIdx="5" presStyleCnt="6"/>
      <dgm:spPr/>
      <dgm:t>
        <a:bodyPr/>
        <a:lstStyle/>
        <a:p>
          <a:endParaRPr lang="ru-RU"/>
        </a:p>
      </dgm:t>
    </dgm:pt>
    <dgm:pt modelId="{03326F9B-BDFF-408B-8260-180D4C3AEED1}" type="pres">
      <dgm:prSet presAssocID="{3E2A3B7C-FBEE-4B43-9A96-1E69C21E1C34}" presName="connTx" presStyleLbl="parChTrans1D2" presStyleIdx="5" presStyleCnt="6"/>
      <dgm:spPr/>
      <dgm:t>
        <a:bodyPr/>
        <a:lstStyle/>
        <a:p>
          <a:endParaRPr lang="ru-RU"/>
        </a:p>
      </dgm:t>
    </dgm:pt>
    <dgm:pt modelId="{6896F7AD-FE5D-4AC6-9B5E-987F6BBE65BE}" type="pres">
      <dgm:prSet presAssocID="{6A6EE062-BB65-439C-9338-25ED9F5BF1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4DE8AB-601D-49E3-A179-C1416DC82303}" type="presOf" srcId="{26509E69-CD7E-4B16-B5FF-80713FD8707F}" destId="{C6505657-7D52-40D2-8D3E-7F019033E0A7}" srcOrd="0" destOrd="0" presId="urn:microsoft.com/office/officeart/2005/8/layout/radial1"/>
    <dgm:cxn modelId="{B752BA87-BE29-45AF-9211-6CDA515328B2}" type="presOf" srcId="{3E2A3B7C-FBEE-4B43-9A96-1E69C21E1C34}" destId="{E081A906-EFCF-40DF-8382-A2238DC3CB3B}" srcOrd="0" destOrd="0" presId="urn:microsoft.com/office/officeart/2005/8/layout/radial1"/>
    <dgm:cxn modelId="{B59934BD-4FDF-4E81-9E0F-854811522869}" type="presOf" srcId="{DDEA3349-8C10-4B4F-8ADA-805268BBBA01}" destId="{55C122FD-C238-4B9B-A07A-24B5246B8A2F}" srcOrd="0" destOrd="0" presId="urn:microsoft.com/office/officeart/2005/8/layout/radial1"/>
    <dgm:cxn modelId="{3EDF107F-C8A5-4E14-9EBE-0DF77824B972}" type="presOf" srcId="{1E4C3A9A-E9E2-4E8E-B52C-08560AD9F276}" destId="{8A025001-C377-4676-9BE5-8FAC0FDB08FA}" srcOrd="0" destOrd="0" presId="urn:microsoft.com/office/officeart/2005/8/layout/radial1"/>
    <dgm:cxn modelId="{F5B7744D-8636-461A-854C-6040B24C4F75}" type="presOf" srcId="{75918961-BDBD-4BDA-B216-959BCAB83EDE}" destId="{4E811E56-4A5D-40DA-9E10-E7E190C6B0C4}" srcOrd="0" destOrd="0" presId="urn:microsoft.com/office/officeart/2005/8/layout/radial1"/>
    <dgm:cxn modelId="{016DC99F-B1BF-4BDA-B585-11B6CC14CA05}" type="presOf" srcId="{1E4C3A9A-E9E2-4E8E-B52C-08560AD9F276}" destId="{C7B524B8-A485-4862-8981-5D9057DC710F}" srcOrd="1" destOrd="0" presId="urn:microsoft.com/office/officeart/2005/8/layout/radial1"/>
    <dgm:cxn modelId="{6D7103D9-5257-4301-8ED2-2196A1BDEEFD}" type="presOf" srcId="{60C9424F-213F-4370-9708-8C103CBF8D32}" destId="{A8CCA03F-5C30-40AE-BB12-ADEFD128B122}" srcOrd="1" destOrd="0" presId="urn:microsoft.com/office/officeart/2005/8/layout/radial1"/>
    <dgm:cxn modelId="{192F9EAE-25B1-46B9-A404-7A172068AE24}" type="presOf" srcId="{BC4366ED-D3DF-41D2-880D-8D7D147E9E70}" destId="{3520EEAF-8180-4D26-8130-F64164F98DB9}" srcOrd="0" destOrd="0" presId="urn:microsoft.com/office/officeart/2005/8/layout/radial1"/>
    <dgm:cxn modelId="{51495BB2-557B-4BAD-B873-84761B826AD7}" srcId="{7DB03CE5-B0C3-418C-8DDB-05439F3A3CB8}" destId="{2B150562-F6C4-4274-9805-66C3C9D5F8D1}" srcOrd="0" destOrd="0" parTransId="{1E4C3A9A-E9E2-4E8E-B52C-08560AD9F276}" sibTransId="{4E1D41D8-291C-4AD7-8EDA-A160E709260D}"/>
    <dgm:cxn modelId="{B80981CE-3563-4867-8C7C-E2B1BBB144A3}" type="presOf" srcId="{58D09562-67BA-4FC6-9785-DD6E2C569D9C}" destId="{3813D65F-A18E-42F4-84E1-5D461BEB88FD}" srcOrd="0" destOrd="0" presId="urn:microsoft.com/office/officeart/2005/8/layout/radial1"/>
    <dgm:cxn modelId="{805E849E-8FB7-46A9-BE2F-A861579A58DE}" srcId="{7DB03CE5-B0C3-418C-8DDB-05439F3A3CB8}" destId="{4FDAA0E4-8291-472F-AF63-7C1DF10F99B6}" srcOrd="3" destOrd="0" parTransId="{BC4366ED-D3DF-41D2-880D-8D7D147E9E70}" sibTransId="{4ED3C7F9-171F-4280-A738-A17990C39D1D}"/>
    <dgm:cxn modelId="{7F117333-7648-490E-9F6A-7F956D13BE86}" srcId="{7DB03CE5-B0C3-418C-8DDB-05439F3A3CB8}" destId="{6A6EE062-BB65-439C-9338-25ED9F5BF134}" srcOrd="5" destOrd="0" parTransId="{3E2A3B7C-FBEE-4B43-9A96-1E69C21E1C34}" sibTransId="{48B86F7D-61A7-4D0A-B07C-FF045A26C2B0}"/>
    <dgm:cxn modelId="{64D0E2A2-097B-4290-805E-6CF55468C352}" type="presOf" srcId="{6A6EE062-BB65-439C-9338-25ED9F5BF134}" destId="{6896F7AD-FE5D-4AC6-9B5E-987F6BBE65BE}" srcOrd="0" destOrd="0" presId="urn:microsoft.com/office/officeart/2005/8/layout/radial1"/>
    <dgm:cxn modelId="{80E6B209-CEF2-4161-8CCE-BDCD389C2001}" type="presOf" srcId="{4FDAA0E4-8291-472F-AF63-7C1DF10F99B6}" destId="{2A1EE3EC-AEC9-4EDD-A2DB-E608E87B6C82}" srcOrd="0" destOrd="0" presId="urn:microsoft.com/office/officeart/2005/8/layout/radial1"/>
    <dgm:cxn modelId="{419C9D3B-65D3-48C1-9E22-5AD47C48F9B0}" type="presOf" srcId="{60C9424F-213F-4370-9708-8C103CBF8D32}" destId="{0C518A87-1F72-4E81-822C-C362C5DB9540}" srcOrd="0" destOrd="0" presId="urn:microsoft.com/office/officeart/2005/8/layout/radial1"/>
    <dgm:cxn modelId="{CE49EDDF-3AD7-43BB-A810-B38C0675EE4F}" type="presOf" srcId="{2B150562-F6C4-4274-9805-66C3C9D5F8D1}" destId="{3516A332-0F33-4172-8776-D0A79E9C7FB4}" srcOrd="0" destOrd="0" presId="urn:microsoft.com/office/officeart/2005/8/layout/radial1"/>
    <dgm:cxn modelId="{9251F3F2-AE5C-44CF-875B-2E77807CCE08}" srcId="{7DB03CE5-B0C3-418C-8DDB-05439F3A3CB8}" destId="{26509E69-CD7E-4B16-B5FF-80713FD8707F}" srcOrd="2" destOrd="0" parTransId="{1D8FD127-9ECD-4916-A8D5-53721C4E0975}" sibTransId="{E348711F-33D3-4E4C-B712-0CF97FEDD692}"/>
    <dgm:cxn modelId="{753B9F3A-C4C6-4E18-85FF-B9E0705D169B}" type="presOf" srcId="{C7B9AE63-A653-4F80-93A8-C2AAFB0B0118}" destId="{A44ED0F8-988F-43EF-A5E8-974474B80552}" srcOrd="0" destOrd="0" presId="urn:microsoft.com/office/officeart/2005/8/layout/radial1"/>
    <dgm:cxn modelId="{BB08255D-0EC7-469C-A88D-1258DBEB5A27}" srcId="{7DB03CE5-B0C3-418C-8DDB-05439F3A3CB8}" destId="{DDEA3349-8C10-4B4F-8ADA-805268BBBA01}" srcOrd="1" destOrd="0" parTransId="{C7B9AE63-A653-4F80-93A8-C2AAFB0B0118}" sibTransId="{8AC99568-BF64-47D0-BBCB-5DB33DADC7EE}"/>
    <dgm:cxn modelId="{EB906985-660A-421A-AFE3-14414901B8B1}" type="presOf" srcId="{C7B9AE63-A653-4F80-93A8-C2AAFB0B0118}" destId="{67FB21B1-3D1E-498C-8E10-8B4315971A8B}" srcOrd="1" destOrd="0" presId="urn:microsoft.com/office/officeart/2005/8/layout/radial1"/>
    <dgm:cxn modelId="{299D4740-2F7C-473B-A94F-856A71A3773B}" type="presOf" srcId="{1D8FD127-9ECD-4916-A8D5-53721C4E0975}" destId="{C08900DD-903E-4E63-8AD7-25D9AE5CABFC}" srcOrd="0" destOrd="0" presId="urn:microsoft.com/office/officeart/2005/8/layout/radial1"/>
    <dgm:cxn modelId="{A7F8E430-10DD-4ED4-BB91-FF3EE6062752}" srcId="{75918961-BDBD-4BDA-B216-959BCAB83EDE}" destId="{7DB03CE5-B0C3-418C-8DDB-05439F3A3CB8}" srcOrd="0" destOrd="0" parTransId="{7BAD8B42-8EE6-44E2-959C-1CBA96031E25}" sibTransId="{86CF03EA-1A14-4CD3-ABAD-EF29D5862FEA}"/>
    <dgm:cxn modelId="{0BCF0CC4-31C6-49CB-B9CA-4719CC5AD827}" type="presOf" srcId="{BC4366ED-D3DF-41D2-880D-8D7D147E9E70}" destId="{25E87F58-8046-438D-89C6-1C05C1E8257B}" srcOrd="1" destOrd="0" presId="urn:microsoft.com/office/officeart/2005/8/layout/radial1"/>
    <dgm:cxn modelId="{5C414996-4470-44FA-84F4-3D1C8593A8DD}" type="presOf" srcId="{1D8FD127-9ECD-4916-A8D5-53721C4E0975}" destId="{9CCBF51C-3BFA-4BA7-844F-9F1662A1BADE}" srcOrd="1" destOrd="0" presId="urn:microsoft.com/office/officeart/2005/8/layout/radial1"/>
    <dgm:cxn modelId="{29388DCC-95F8-4A96-A6F2-EC469C19C648}" type="presOf" srcId="{3E2A3B7C-FBEE-4B43-9A96-1E69C21E1C34}" destId="{03326F9B-BDFF-408B-8260-180D4C3AEED1}" srcOrd="1" destOrd="0" presId="urn:microsoft.com/office/officeart/2005/8/layout/radial1"/>
    <dgm:cxn modelId="{097E3985-91F2-4024-9D02-D0487FD437E2}" type="presOf" srcId="{7DB03CE5-B0C3-418C-8DDB-05439F3A3CB8}" destId="{2B0EE7E0-58B5-4885-AF3C-1FD7CB61DB26}" srcOrd="0" destOrd="0" presId="urn:microsoft.com/office/officeart/2005/8/layout/radial1"/>
    <dgm:cxn modelId="{86A5A38F-5108-41EF-95E3-2F406E279B3E}" srcId="{7DB03CE5-B0C3-418C-8DDB-05439F3A3CB8}" destId="{58D09562-67BA-4FC6-9785-DD6E2C569D9C}" srcOrd="4" destOrd="0" parTransId="{60C9424F-213F-4370-9708-8C103CBF8D32}" sibTransId="{88B10E8B-1365-43FD-A819-EED2437F7C84}"/>
    <dgm:cxn modelId="{E1273097-5D2F-494A-8993-FC374933EDCD}" type="presParOf" srcId="{4E811E56-4A5D-40DA-9E10-E7E190C6B0C4}" destId="{2B0EE7E0-58B5-4885-AF3C-1FD7CB61DB26}" srcOrd="0" destOrd="0" presId="urn:microsoft.com/office/officeart/2005/8/layout/radial1"/>
    <dgm:cxn modelId="{E9494F49-8751-4D90-A352-C5D843C97B72}" type="presParOf" srcId="{4E811E56-4A5D-40DA-9E10-E7E190C6B0C4}" destId="{8A025001-C377-4676-9BE5-8FAC0FDB08FA}" srcOrd="1" destOrd="0" presId="urn:microsoft.com/office/officeart/2005/8/layout/radial1"/>
    <dgm:cxn modelId="{764149F7-357D-4DAE-8307-E872A892E386}" type="presParOf" srcId="{8A025001-C377-4676-9BE5-8FAC0FDB08FA}" destId="{C7B524B8-A485-4862-8981-5D9057DC710F}" srcOrd="0" destOrd="0" presId="urn:microsoft.com/office/officeart/2005/8/layout/radial1"/>
    <dgm:cxn modelId="{4E7CD65A-C657-495B-8DE8-C9FE748B59EC}" type="presParOf" srcId="{4E811E56-4A5D-40DA-9E10-E7E190C6B0C4}" destId="{3516A332-0F33-4172-8776-D0A79E9C7FB4}" srcOrd="2" destOrd="0" presId="urn:microsoft.com/office/officeart/2005/8/layout/radial1"/>
    <dgm:cxn modelId="{9667EB02-29AF-4420-849C-EB9E27835B36}" type="presParOf" srcId="{4E811E56-4A5D-40DA-9E10-E7E190C6B0C4}" destId="{A44ED0F8-988F-43EF-A5E8-974474B80552}" srcOrd="3" destOrd="0" presId="urn:microsoft.com/office/officeart/2005/8/layout/radial1"/>
    <dgm:cxn modelId="{1FB76372-AEFA-471D-82AB-07A3D0E250D8}" type="presParOf" srcId="{A44ED0F8-988F-43EF-A5E8-974474B80552}" destId="{67FB21B1-3D1E-498C-8E10-8B4315971A8B}" srcOrd="0" destOrd="0" presId="urn:microsoft.com/office/officeart/2005/8/layout/radial1"/>
    <dgm:cxn modelId="{71323D49-8EEA-4B67-8369-22C271CCC685}" type="presParOf" srcId="{4E811E56-4A5D-40DA-9E10-E7E190C6B0C4}" destId="{55C122FD-C238-4B9B-A07A-24B5246B8A2F}" srcOrd="4" destOrd="0" presId="urn:microsoft.com/office/officeart/2005/8/layout/radial1"/>
    <dgm:cxn modelId="{60E27E77-DF93-4D8E-A80A-D5875FE26D1E}" type="presParOf" srcId="{4E811E56-4A5D-40DA-9E10-E7E190C6B0C4}" destId="{C08900DD-903E-4E63-8AD7-25D9AE5CABFC}" srcOrd="5" destOrd="0" presId="urn:microsoft.com/office/officeart/2005/8/layout/radial1"/>
    <dgm:cxn modelId="{53CEBEB6-6901-418E-8189-8521ED7A34FE}" type="presParOf" srcId="{C08900DD-903E-4E63-8AD7-25D9AE5CABFC}" destId="{9CCBF51C-3BFA-4BA7-844F-9F1662A1BADE}" srcOrd="0" destOrd="0" presId="urn:microsoft.com/office/officeart/2005/8/layout/radial1"/>
    <dgm:cxn modelId="{B3964212-B3DB-473B-B9F4-35ED5004A8CA}" type="presParOf" srcId="{4E811E56-4A5D-40DA-9E10-E7E190C6B0C4}" destId="{C6505657-7D52-40D2-8D3E-7F019033E0A7}" srcOrd="6" destOrd="0" presId="urn:microsoft.com/office/officeart/2005/8/layout/radial1"/>
    <dgm:cxn modelId="{D3BF3604-70DB-4094-8E68-8B278E8C7F0A}" type="presParOf" srcId="{4E811E56-4A5D-40DA-9E10-E7E190C6B0C4}" destId="{3520EEAF-8180-4D26-8130-F64164F98DB9}" srcOrd="7" destOrd="0" presId="urn:microsoft.com/office/officeart/2005/8/layout/radial1"/>
    <dgm:cxn modelId="{5610011D-A05A-4CD0-BF03-9FF94B08294A}" type="presParOf" srcId="{3520EEAF-8180-4D26-8130-F64164F98DB9}" destId="{25E87F58-8046-438D-89C6-1C05C1E8257B}" srcOrd="0" destOrd="0" presId="urn:microsoft.com/office/officeart/2005/8/layout/radial1"/>
    <dgm:cxn modelId="{BF023A23-6309-4B88-8BF3-20FAF9EA6FAA}" type="presParOf" srcId="{4E811E56-4A5D-40DA-9E10-E7E190C6B0C4}" destId="{2A1EE3EC-AEC9-4EDD-A2DB-E608E87B6C82}" srcOrd="8" destOrd="0" presId="urn:microsoft.com/office/officeart/2005/8/layout/radial1"/>
    <dgm:cxn modelId="{D742B41A-5843-4794-B858-39B5F1C241F7}" type="presParOf" srcId="{4E811E56-4A5D-40DA-9E10-E7E190C6B0C4}" destId="{0C518A87-1F72-4E81-822C-C362C5DB9540}" srcOrd="9" destOrd="0" presId="urn:microsoft.com/office/officeart/2005/8/layout/radial1"/>
    <dgm:cxn modelId="{509D7EB5-135C-4B7F-9CDE-CD784A77FD08}" type="presParOf" srcId="{0C518A87-1F72-4E81-822C-C362C5DB9540}" destId="{A8CCA03F-5C30-40AE-BB12-ADEFD128B122}" srcOrd="0" destOrd="0" presId="urn:microsoft.com/office/officeart/2005/8/layout/radial1"/>
    <dgm:cxn modelId="{5E68F0DB-7733-4966-87EF-0EC0CE8A796F}" type="presParOf" srcId="{4E811E56-4A5D-40DA-9E10-E7E190C6B0C4}" destId="{3813D65F-A18E-42F4-84E1-5D461BEB88FD}" srcOrd="10" destOrd="0" presId="urn:microsoft.com/office/officeart/2005/8/layout/radial1"/>
    <dgm:cxn modelId="{8ADCDC95-5FE6-470F-B116-92A519DEF437}" type="presParOf" srcId="{4E811E56-4A5D-40DA-9E10-E7E190C6B0C4}" destId="{E081A906-EFCF-40DF-8382-A2238DC3CB3B}" srcOrd="11" destOrd="0" presId="urn:microsoft.com/office/officeart/2005/8/layout/radial1"/>
    <dgm:cxn modelId="{38917B1B-80BA-437D-BF11-767B065E1D38}" type="presParOf" srcId="{E081A906-EFCF-40DF-8382-A2238DC3CB3B}" destId="{03326F9B-BDFF-408B-8260-180D4C3AEED1}" srcOrd="0" destOrd="0" presId="urn:microsoft.com/office/officeart/2005/8/layout/radial1"/>
    <dgm:cxn modelId="{3A13F83F-B687-472C-A8F6-65ADF0BE7C2C}" type="presParOf" srcId="{4E811E56-4A5D-40DA-9E10-E7E190C6B0C4}" destId="{6896F7AD-FE5D-4AC6-9B5E-987F6BBE65B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ABA203-E072-4F53-9BAA-96ED14C4046C}">
      <dsp:nvSpPr>
        <dsp:cNvPr id="0" name=""/>
        <dsp:cNvSpPr/>
      </dsp:nvSpPr>
      <dsp:spPr>
        <a:xfrm>
          <a:off x="3065901" y="2233071"/>
          <a:ext cx="2320338" cy="2320338"/>
        </a:xfrm>
        <a:prstGeom prst="ellipse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shade val="6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shade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shade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shade val="6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Виды универсальных учебных действий</a:t>
          </a:r>
          <a:endParaRPr lang="ru-RU" sz="1600" kern="1200" dirty="0"/>
        </a:p>
      </dsp:txBody>
      <dsp:txXfrm>
        <a:off x="3065901" y="2233071"/>
        <a:ext cx="2320338" cy="2320338"/>
      </dsp:txXfrm>
    </dsp:sp>
    <dsp:sp modelId="{0B882D62-459B-4C7E-9C10-56C39D58F7AC}">
      <dsp:nvSpPr>
        <dsp:cNvPr id="0" name=""/>
        <dsp:cNvSpPr/>
      </dsp:nvSpPr>
      <dsp:spPr>
        <a:xfrm rot="10755465">
          <a:off x="1337866" y="3089430"/>
          <a:ext cx="1633157" cy="6612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1A40C3-194A-4080-B9D6-2F7507F1094E}">
      <dsp:nvSpPr>
        <dsp:cNvPr id="0" name=""/>
        <dsp:cNvSpPr/>
      </dsp:nvSpPr>
      <dsp:spPr>
        <a:xfrm>
          <a:off x="-143037" y="3067817"/>
          <a:ext cx="2961946" cy="725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+mn-lt"/>
            </a:rPr>
            <a:t>ЛИЧНОСТНЫЕ</a:t>
          </a:r>
          <a:endParaRPr lang="ru-RU" sz="2300" kern="1200" dirty="0"/>
        </a:p>
      </dsp:txBody>
      <dsp:txXfrm>
        <a:off x="-143037" y="3067817"/>
        <a:ext cx="2961946" cy="725680"/>
      </dsp:txXfrm>
    </dsp:sp>
    <dsp:sp modelId="{71E421B8-A17A-4EA1-98C1-35A0CA68C3CD}">
      <dsp:nvSpPr>
        <dsp:cNvPr id="0" name=""/>
        <dsp:cNvSpPr/>
      </dsp:nvSpPr>
      <dsp:spPr>
        <a:xfrm rot="14267932">
          <a:off x="1548175" y="840374"/>
          <a:ext cx="2714713" cy="6612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420413"/>
            <a:satOff val="-6433"/>
            <a:lumOff val="19432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977545-1302-427B-93F9-95C997424A2A}">
      <dsp:nvSpPr>
        <dsp:cNvPr id="0" name=""/>
        <dsp:cNvSpPr/>
      </dsp:nvSpPr>
      <dsp:spPr>
        <a:xfrm>
          <a:off x="846422" y="0"/>
          <a:ext cx="3095352" cy="968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-403212"/>
                <a:satOff val="-7151"/>
                <a:lumOff val="24042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shade val="50000"/>
                <a:hueOff val="-403212"/>
                <a:satOff val="-7151"/>
                <a:lumOff val="24042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shade val="50000"/>
                <a:hueOff val="-403212"/>
                <a:satOff val="-7151"/>
                <a:lumOff val="24042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shade val="50000"/>
                <a:hueOff val="-403212"/>
                <a:satOff val="-7151"/>
                <a:lumOff val="24042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shade val="50000"/>
                <a:hueOff val="-403212"/>
                <a:satOff val="-7151"/>
                <a:lumOff val="2404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shade val="50000"/>
                <a:hueOff val="-403212"/>
                <a:satOff val="-7151"/>
                <a:lumOff val="2404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+mn-lt"/>
            </a:rPr>
            <a:t>РЕГУЛЯТИВНЫЕ</a:t>
          </a:r>
          <a:endParaRPr lang="ru-RU" sz="2300" kern="1200" dirty="0"/>
        </a:p>
      </dsp:txBody>
      <dsp:txXfrm>
        <a:off x="846422" y="0"/>
        <a:ext cx="3095352" cy="968490"/>
      </dsp:txXfrm>
    </dsp:sp>
    <dsp:sp modelId="{40A97354-997C-4831-8DAC-FDE585F71A1B}">
      <dsp:nvSpPr>
        <dsp:cNvPr id="0" name=""/>
        <dsp:cNvSpPr/>
      </dsp:nvSpPr>
      <dsp:spPr>
        <a:xfrm rot="18041809">
          <a:off x="4344547" y="1068695"/>
          <a:ext cx="2149744" cy="6612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840826"/>
            <a:satOff val="-12867"/>
            <a:lumOff val="38863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F1FA36-E72E-4AC0-987D-DE701325E85E}">
      <dsp:nvSpPr>
        <dsp:cNvPr id="0" name=""/>
        <dsp:cNvSpPr/>
      </dsp:nvSpPr>
      <dsp:spPr>
        <a:xfrm>
          <a:off x="4153930" y="0"/>
          <a:ext cx="3651414" cy="879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-806425"/>
                <a:satOff val="-14301"/>
                <a:lumOff val="48085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shade val="50000"/>
                <a:hueOff val="-806425"/>
                <a:satOff val="-14301"/>
                <a:lumOff val="48085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shade val="50000"/>
                <a:hueOff val="-806425"/>
                <a:satOff val="-14301"/>
                <a:lumOff val="48085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shade val="50000"/>
                <a:hueOff val="-806425"/>
                <a:satOff val="-14301"/>
                <a:lumOff val="48085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shade val="50000"/>
                <a:hueOff val="-806425"/>
                <a:satOff val="-14301"/>
                <a:lumOff val="48085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shade val="50000"/>
                <a:hueOff val="-806425"/>
                <a:satOff val="-14301"/>
                <a:lumOff val="48085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+mn-lt"/>
            </a:rPr>
            <a:t>КОММУНИКАТИВНЫЕ</a:t>
          </a:r>
          <a:endParaRPr lang="ru-RU" sz="2300" kern="1200" dirty="0"/>
        </a:p>
      </dsp:txBody>
      <dsp:txXfrm>
        <a:off x="4153930" y="0"/>
        <a:ext cx="3651414" cy="879048"/>
      </dsp:txXfrm>
    </dsp:sp>
    <dsp:sp modelId="{EF8D6EBB-2A4E-4AA1-9930-D153DF79DDDD}">
      <dsp:nvSpPr>
        <dsp:cNvPr id="0" name=""/>
        <dsp:cNvSpPr/>
      </dsp:nvSpPr>
      <dsp:spPr>
        <a:xfrm rot="28918">
          <a:off x="5481210" y="3080018"/>
          <a:ext cx="1633024" cy="6612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420413"/>
            <a:satOff val="-6433"/>
            <a:lumOff val="19432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ACBE7-BCA8-4505-A517-12C9AEA15540}">
      <dsp:nvSpPr>
        <dsp:cNvPr id="0" name=""/>
        <dsp:cNvSpPr/>
      </dsp:nvSpPr>
      <dsp:spPr>
        <a:xfrm>
          <a:off x="5372406" y="3024346"/>
          <a:ext cx="3483599" cy="786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-403212"/>
                <a:satOff val="-7151"/>
                <a:lumOff val="24042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shade val="50000"/>
                <a:hueOff val="-403212"/>
                <a:satOff val="-7151"/>
                <a:lumOff val="24042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shade val="50000"/>
                <a:hueOff val="-403212"/>
                <a:satOff val="-7151"/>
                <a:lumOff val="24042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shade val="50000"/>
                <a:hueOff val="-403212"/>
                <a:satOff val="-7151"/>
                <a:lumOff val="24042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shade val="50000"/>
                <a:hueOff val="-403212"/>
                <a:satOff val="-7151"/>
                <a:lumOff val="2404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shade val="50000"/>
                <a:hueOff val="-403212"/>
                <a:satOff val="-7151"/>
                <a:lumOff val="2404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+mn-lt"/>
            </a:rPr>
            <a:t>КОММУНИКАТИВНЫЕ</a:t>
          </a:r>
          <a:endParaRPr lang="ru-RU" sz="2300" kern="1200" dirty="0"/>
        </a:p>
      </dsp:txBody>
      <dsp:txXfrm>
        <a:off x="5372406" y="3024346"/>
        <a:ext cx="3483599" cy="7863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0E5CA5-3A91-4847-8C55-EFAF01FD70FC}">
      <dsp:nvSpPr>
        <dsp:cNvPr id="0" name=""/>
        <dsp:cNvSpPr/>
      </dsp:nvSpPr>
      <dsp:spPr>
        <a:xfrm>
          <a:off x="3522098" y="2757654"/>
          <a:ext cx="2099802" cy="209980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Личностные</a:t>
          </a:r>
          <a:endParaRPr kumimoji="0" lang="ru-RU" sz="1800" b="1" i="1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Georgia" pitchFamily="18" charset="0"/>
          </a:endParaRPr>
        </a:p>
      </dsp:txBody>
      <dsp:txXfrm>
        <a:off x="3522098" y="2757654"/>
        <a:ext cx="2099802" cy="2099802"/>
      </dsp:txXfrm>
    </dsp:sp>
    <dsp:sp modelId="{F8E5C783-CC1C-4A4F-B167-8F7DC40578FB}">
      <dsp:nvSpPr>
        <dsp:cNvPr id="0" name=""/>
        <dsp:cNvSpPr/>
      </dsp:nvSpPr>
      <dsp:spPr>
        <a:xfrm rot="16200000">
          <a:off x="4255189" y="2420177"/>
          <a:ext cx="633620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633620" y="20667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556159" y="2425003"/>
        <a:ext cx="31681" cy="31681"/>
      </dsp:txXfrm>
    </dsp:sp>
    <dsp:sp modelId="{BC56B267-4712-4FA4-A38D-AAF7ED0CE0C5}">
      <dsp:nvSpPr>
        <dsp:cNvPr id="0" name=""/>
        <dsp:cNvSpPr/>
      </dsp:nvSpPr>
      <dsp:spPr>
        <a:xfrm>
          <a:off x="3522098" y="24232"/>
          <a:ext cx="2099802" cy="209980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Осмысление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522098" y="24232"/>
        <a:ext cx="2099802" cy="2099802"/>
      </dsp:txXfrm>
    </dsp:sp>
    <dsp:sp modelId="{F430DF07-43E2-4D12-85BA-D753272FE0F7}">
      <dsp:nvSpPr>
        <dsp:cNvPr id="0" name=""/>
        <dsp:cNvSpPr/>
      </dsp:nvSpPr>
      <dsp:spPr>
        <a:xfrm rot="1800000">
          <a:off x="5438796" y="4470243"/>
          <a:ext cx="633620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633620" y="20667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0000">
        <a:off x="5739766" y="4475070"/>
        <a:ext cx="31681" cy="31681"/>
      </dsp:txXfrm>
    </dsp:sp>
    <dsp:sp modelId="{3CB6BD45-FBCD-4737-A653-D4FA2E243B3D}">
      <dsp:nvSpPr>
        <dsp:cNvPr id="0" name=""/>
        <dsp:cNvSpPr/>
      </dsp:nvSpPr>
      <dsp:spPr>
        <a:xfrm>
          <a:off x="5889312" y="4124365"/>
          <a:ext cx="2099802" cy="209980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365338"/>
                <a:satOff val="-5738"/>
                <a:lumOff val="16599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shade val="80000"/>
                <a:hueOff val="-365338"/>
                <a:satOff val="-5738"/>
                <a:lumOff val="16599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shade val="80000"/>
                <a:hueOff val="-365338"/>
                <a:satOff val="-5738"/>
                <a:lumOff val="16599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shade val="80000"/>
                <a:hueOff val="-365338"/>
                <a:satOff val="-5738"/>
                <a:lumOff val="16599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shade val="80000"/>
                <a:hueOff val="-365338"/>
                <a:satOff val="-5738"/>
                <a:lumOff val="16599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shade val="80000"/>
                <a:hueOff val="-365338"/>
                <a:satOff val="-5738"/>
                <a:lumOff val="16599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Принятие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жизненных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ценностей 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5889312" y="4124365"/>
        <a:ext cx="2099802" cy="2099802"/>
      </dsp:txXfrm>
    </dsp:sp>
    <dsp:sp modelId="{4268D767-BD5D-4F26-ACEC-2BF178081B0F}">
      <dsp:nvSpPr>
        <dsp:cNvPr id="0" name=""/>
        <dsp:cNvSpPr/>
      </dsp:nvSpPr>
      <dsp:spPr>
        <a:xfrm rot="9000000">
          <a:off x="3071583" y="4470243"/>
          <a:ext cx="633620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633620" y="20667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000000">
        <a:off x="3372552" y="4475070"/>
        <a:ext cx="31681" cy="31681"/>
      </dsp:txXfrm>
    </dsp:sp>
    <dsp:sp modelId="{F07350B7-59B5-43A7-9BF8-00FDDB2EA3F9}">
      <dsp:nvSpPr>
        <dsp:cNvPr id="0" name=""/>
        <dsp:cNvSpPr/>
      </dsp:nvSpPr>
      <dsp:spPr>
        <a:xfrm>
          <a:off x="1154885" y="4124365"/>
          <a:ext cx="2099802" cy="209980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730676"/>
                <a:satOff val="-11477"/>
                <a:lumOff val="33198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shade val="80000"/>
                <a:hueOff val="-730676"/>
                <a:satOff val="-11477"/>
                <a:lumOff val="33198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shade val="80000"/>
                <a:hueOff val="-730676"/>
                <a:satOff val="-11477"/>
                <a:lumOff val="33198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shade val="80000"/>
                <a:hueOff val="-730676"/>
                <a:satOff val="-11477"/>
                <a:lumOff val="33198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shade val="80000"/>
                <a:hueOff val="-730676"/>
                <a:satOff val="-11477"/>
                <a:lumOff val="33198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shade val="80000"/>
                <a:hueOff val="-730676"/>
                <a:satOff val="-11477"/>
                <a:lumOff val="33198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Осознание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1154885" y="4124365"/>
        <a:ext cx="2099802" cy="20998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01BD06-A920-4021-AA60-A1D2EAEB2888}">
      <dsp:nvSpPr>
        <dsp:cNvPr id="0" name=""/>
        <dsp:cNvSpPr/>
      </dsp:nvSpPr>
      <dsp:spPr>
        <a:xfrm>
          <a:off x="3635257" y="2541353"/>
          <a:ext cx="1693973" cy="1693973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300" b="1" i="0" u="none" strike="noStrike" kern="1200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Регулятивные</a:t>
          </a:r>
          <a:endParaRPr kumimoji="0" lang="ru-RU" sz="1300" b="1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Arial" pitchFamily="34" charset="0"/>
          </a:endParaRPr>
        </a:p>
      </dsp:txBody>
      <dsp:txXfrm>
        <a:off x="3635257" y="2541353"/>
        <a:ext cx="1693973" cy="1693973"/>
      </dsp:txXfrm>
    </dsp:sp>
    <dsp:sp modelId="{F48E20C3-7678-4473-9B7F-62EA219B6850}">
      <dsp:nvSpPr>
        <dsp:cNvPr id="0" name=""/>
        <dsp:cNvSpPr/>
      </dsp:nvSpPr>
      <dsp:spPr>
        <a:xfrm rot="16200000">
          <a:off x="4060254" y="2102357"/>
          <a:ext cx="843978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843978" y="1700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461144" y="2098264"/>
        <a:ext cx="42198" cy="42198"/>
      </dsp:txXfrm>
    </dsp:sp>
    <dsp:sp modelId="{AAC5B5B5-A01C-425E-935C-D85773C1BBB8}">
      <dsp:nvSpPr>
        <dsp:cNvPr id="0" name=""/>
        <dsp:cNvSpPr/>
      </dsp:nvSpPr>
      <dsp:spPr>
        <a:xfrm>
          <a:off x="3635257" y="3401"/>
          <a:ext cx="1693973" cy="169397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Целе-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полагание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635257" y="3401"/>
        <a:ext cx="1693973" cy="1693973"/>
      </dsp:txXfrm>
    </dsp:sp>
    <dsp:sp modelId="{C2855ADA-78BE-4232-8B6E-D772D731A468}">
      <dsp:nvSpPr>
        <dsp:cNvPr id="0" name=""/>
        <dsp:cNvSpPr/>
      </dsp:nvSpPr>
      <dsp:spPr>
        <a:xfrm rot="19285714">
          <a:off x="5052379" y="2580139"/>
          <a:ext cx="843978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843978" y="1700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285714">
        <a:off x="5453269" y="2576047"/>
        <a:ext cx="42198" cy="42198"/>
      </dsp:txXfrm>
    </dsp:sp>
    <dsp:sp modelId="{08AF092B-4B99-4891-8C50-84222F7E4CE3}">
      <dsp:nvSpPr>
        <dsp:cNvPr id="0" name=""/>
        <dsp:cNvSpPr/>
      </dsp:nvSpPr>
      <dsp:spPr>
        <a:xfrm>
          <a:off x="5619507" y="958966"/>
          <a:ext cx="1693973" cy="1693973"/>
        </a:xfrm>
        <a:prstGeom prst="ellipse">
          <a:avLst/>
        </a:prstGeom>
        <a:solidFill>
          <a:schemeClr val="accent1">
            <a:shade val="50000"/>
            <a:hueOff val="-230407"/>
            <a:satOff val="-4086"/>
            <a:lumOff val="13739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Плани-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рование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5619507" y="958966"/>
        <a:ext cx="1693973" cy="1693973"/>
      </dsp:txXfrm>
    </dsp:sp>
    <dsp:sp modelId="{5F06674B-2CB9-40F3-A171-0BFE6DFABB19}">
      <dsp:nvSpPr>
        <dsp:cNvPr id="0" name=""/>
        <dsp:cNvSpPr/>
      </dsp:nvSpPr>
      <dsp:spPr>
        <a:xfrm rot="554765">
          <a:off x="5307898" y="3635133"/>
          <a:ext cx="1589679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1589679" y="1700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554765">
        <a:off x="6062996" y="3612398"/>
        <a:ext cx="79483" cy="79483"/>
      </dsp:txXfrm>
    </dsp:sp>
    <dsp:sp modelId="{6238AFDD-277E-499D-BA86-C34CBE3F33F1}">
      <dsp:nvSpPr>
        <dsp:cNvPr id="0" name=""/>
        <dsp:cNvSpPr/>
      </dsp:nvSpPr>
      <dsp:spPr>
        <a:xfrm>
          <a:off x="6876246" y="3068954"/>
          <a:ext cx="1693973" cy="1693973"/>
        </a:xfrm>
        <a:prstGeom prst="ellipse">
          <a:avLst/>
        </a:prstGeom>
        <a:solidFill>
          <a:schemeClr val="accent1">
            <a:shade val="50000"/>
            <a:hueOff val="-460814"/>
            <a:satOff val="-8172"/>
            <a:lumOff val="27477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Прогнози-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рование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6876246" y="3068954"/>
        <a:ext cx="1693973" cy="1693973"/>
      </dsp:txXfrm>
    </dsp:sp>
    <dsp:sp modelId="{3F3A1AE2-EA88-49DD-96FD-A81525718DDD}">
      <dsp:nvSpPr>
        <dsp:cNvPr id="0" name=""/>
        <dsp:cNvSpPr/>
      </dsp:nvSpPr>
      <dsp:spPr>
        <a:xfrm rot="3393059">
          <a:off x="4713338" y="4516341"/>
          <a:ext cx="1050611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1050611" y="1700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93059">
        <a:off x="5212379" y="4507083"/>
        <a:ext cx="52530" cy="52530"/>
      </dsp:txXfrm>
    </dsp:sp>
    <dsp:sp modelId="{87BB008B-CB48-4C5C-AC24-6E96CC93C233}">
      <dsp:nvSpPr>
        <dsp:cNvPr id="0" name=""/>
        <dsp:cNvSpPr/>
      </dsp:nvSpPr>
      <dsp:spPr>
        <a:xfrm>
          <a:off x="5148058" y="4831370"/>
          <a:ext cx="1693973" cy="1693973"/>
        </a:xfrm>
        <a:prstGeom prst="ellipse">
          <a:avLst/>
        </a:prstGeom>
        <a:solidFill>
          <a:schemeClr val="accent1">
            <a:shade val="50000"/>
            <a:hueOff val="-691221"/>
            <a:satOff val="-12258"/>
            <a:lumOff val="41216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Контроль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5148058" y="4831370"/>
        <a:ext cx="1693973" cy="1693973"/>
      </dsp:txXfrm>
    </dsp:sp>
    <dsp:sp modelId="{CE48612A-7846-454A-B4C4-CB6003AAD6E7}">
      <dsp:nvSpPr>
        <dsp:cNvPr id="0" name=""/>
        <dsp:cNvSpPr/>
      </dsp:nvSpPr>
      <dsp:spPr>
        <a:xfrm rot="6942857">
          <a:off x="3509666" y="4514640"/>
          <a:ext cx="843978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843978" y="1700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942857">
        <a:off x="3910556" y="4510548"/>
        <a:ext cx="42198" cy="42198"/>
      </dsp:txXfrm>
    </dsp:sp>
    <dsp:sp modelId="{C8FD41F7-2E1F-4E16-AA3F-F01E10344E36}">
      <dsp:nvSpPr>
        <dsp:cNvPr id="0" name=""/>
        <dsp:cNvSpPr/>
      </dsp:nvSpPr>
      <dsp:spPr>
        <a:xfrm>
          <a:off x="2534081" y="4827968"/>
          <a:ext cx="1693973" cy="1693973"/>
        </a:xfrm>
        <a:prstGeom prst="ellipse">
          <a:avLst/>
        </a:prstGeom>
        <a:solidFill>
          <a:schemeClr val="accent1">
            <a:shade val="50000"/>
            <a:hueOff val="-691221"/>
            <a:satOff val="-12258"/>
            <a:lumOff val="41216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Коррекция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534081" y="4827968"/>
        <a:ext cx="1693973" cy="1693973"/>
      </dsp:txXfrm>
    </dsp:sp>
    <dsp:sp modelId="{8BBCB87E-5170-4FD2-A76C-EC69F541CE77}">
      <dsp:nvSpPr>
        <dsp:cNvPr id="0" name=""/>
        <dsp:cNvSpPr/>
      </dsp:nvSpPr>
      <dsp:spPr>
        <a:xfrm rot="10219670">
          <a:off x="2211215" y="3635138"/>
          <a:ext cx="1446361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1446361" y="1700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219670">
        <a:off x="2898237" y="3615985"/>
        <a:ext cx="72318" cy="72318"/>
      </dsp:txXfrm>
    </dsp:sp>
    <dsp:sp modelId="{07519DE9-8F20-4237-A89B-AC6F3F2E7548}">
      <dsp:nvSpPr>
        <dsp:cNvPr id="0" name=""/>
        <dsp:cNvSpPr/>
      </dsp:nvSpPr>
      <dsp:spPr>
        <a:xfrm>
          <a:off x="539562" y="3068963"/>
          <a:ext cx="1693973" cy="1693973"/>
        </a:xfrm>
        <a:prstGeom prst="ellipse">
          <a:avLst/>
        </a:prstGeom>
        <a:solidFill>
          <a:schemeClr val="accent1">
            <a:shade val="50000"/>
            <a:hueOff val="-460814"/>
            <a:satOff val="-8172"/>
            <a:lumOff val="27477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Оценка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539562" y="3068963"/>
        <a:ext cx="1693973" cy="1693973"/>
      </dsp:txXfrm>
    </dsp:sp>
    <dsp:sp modelId="{859B8CFF-B351-4938-A2F5-0C0D2C1588DE}">
      <dsp:nvSpPr>
        <dsp:cNvPr id="0" name=""/>
        <dsp:cNvSpPr/>
      </dsp:nvSpPr>
      <dsp:spPr>
        <a:xfrm rot="13114286">
          <a:off x="3068129" y="2580139"/>
          <a:ext cx="843978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843978" y="1700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114286">
        <a:off x="3469019" y="2576047"/>
        <a:ext cx="42198" cy="42198"/>
      </dsp:txXfrm>
    </dsp:sp>
    <dsp:sp modelId="{5585ABAA-47B7-4AD2-BB0D-08F7DAEE1788}">
      <dsp:nvSpPr>
        <dsp:cNvPr id="0" name=""/>
        <dsp:cNvSpPr/>
      </dsp:nvSpPr>
      <dsp:spPr>
        <a:xfrm>
          <a:off x="1651007" y="958966"/>
          <a:ext cx="1693973" cy="1693973"/>
        </a:xfrm>
        <a:prstGeom prst="ellipse">
          <a:avLst/>
        </a:prstGeom>
        <a:solidFill>
          <a:schemeClr val="accent1">
            <a:shade val="50000"/>
            <a:hueOff val="-230407"/>
            <a:satOff val="-4086"/>
            <a:lumOff val="13739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Само-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1" u="none" strike="noStrike" kern="1200" cap="none" normalizeH="0" baseline="0" smtClean="0">
              <a:ln/>
              <a:effectLst/>
              <a:latin typeface="Arial" pitchFamily="34" charset="0"/>
            </a:rPr>
            <a:t>регуляция</a:t>
          </a:r>
          <a:endParaRPr kumimoji="0" lang="ru-RU" sz="17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1651007" y="958966"/>
        <a:ext cx="1693973" cy="169397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755D8B-21E0-4D68-908E-4C2B47E9EDB7}">
      <dsp:nvSpPr>
        <dsp:cNvPr id="0" name=""/>
        <dsp:cNvSpPr/>
      </dsp:nvSpPr>
      <dsp:spPr>
        <a:xfrm>
          <a:off x="3663857" y="2390682"/>
          <a:ext cx="1816284" cy="18162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Познавательные</a:t>
          </a:r>
          <a:endParaRPr kumimoji="0" lang="ru-RU" sz="1100" b="1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Arial" pitchFamily="34" charset="0"/>
          </a:endParaRPr>
        </a:p>
      </dsp:txBody>
      <dsp:txXfrm>
        <a:off x="3663857" y="2390682"/>
        <a:ext cx="1816284" cy="1816284"/>
      </dsp:txXfrm>
    </dsp:sp>
    <dsp:sp modelId="{D972500F-3193-479C-93E7-43C5A5037B9F}">
      <dsp:nvSpPr>
        <dsp:cNvPr id="0" name=""/>
        <dsp:cNvSpPr/>
      </dsp:nvSpPr>
      <dsp:spPr>
        <a:xfrm rot="16200000">
          <a:off x="4297550" y="2098356"/>
          <a:ext cx="548898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548898" y="17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558277" y="2102511"/>
        <a:ext cx="27444" cy="27444"/>
      </dsp:txXfrm>
    </dsp:sp>
    <dsp:sp modelId="{CD4B9157-5A04-4801-A33E-FCA931958085}">
      <dsp:nvSpPr>
        <dsp:cNvPr id="0" name=""/>
        <dsp:cNvSpPr/>
      </dsp:nvSpPr>
      <dsp:spPr>
        <a:xfrm>
          <a:off x="3663857" y="25500"/>
          <a:ext cx="1816284" cy="18162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Поиск, отбор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структурирование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информации</a:t>
          </a:r>
          <a:endParaRPr kumimoji="0" lang="ru-RU" sz="10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663857" y="25500"/>
        <a:ext cx="1816284" cy="1816284"/>
      </dsp:txXfrm>
    </dsp:sp>
    <dsp:sp modelId="{3533985D-53CA-47BD-AB79-60263FEB3382}">
      <dsp:nvSpPr>
        <dsp:cNvPr id="0" name=""/>
        <dsp:cNvSpPr/>
      </dsp:nvSpPr>
      <dsp:spPr>
        <a:xfrm>
          <a:off x="5480142" y="3280948"/>
          <a:ext cx="548898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548898" y="17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40868" y="3285102"/>
        <a:ext cx="27444" cy="27444"/>
      </dsp:txXfrm>
    </dsp:sp>
    <dsp:sp modelId="{73E3EED5-5F77-42C8-9B7E-506941C5AD0D}">
      <dsp:nvSpPr>
        <dsp:cNvPr id="0" name=""/>
        <dsp:cNvSpPr/>
      </dsp:nvSpPr>
      <dsp:spPr>
        <a:xfrm>
          <a:off x="6029040" y="2390682"/>
          <a:ext cx="1816284" cy="18162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Моделирование</a:t>
          </a:r>
          <a:endParaRPr kumimoji="0" lang="ru-RU" sz="10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6029040" y="2390682"/>
        <a:ext cx="1816284" cy="1816284"/>
      </dsp:txXfrm>
    </dsp:sp>
    <dsp:sp modelId="{A10A2ED3-B4E8-4A21-AB65-A463C075C097}">
      <dsp:nvSpPr>
        <dsp:cNvPr id="0" name=""/>
        <dsp:cNvSpPr/>
      </dsp:nvSpPr>
      <dsp:spPr>
        <a:xfrm rot="5400000">
          <a:off x="4297550" y="4463539"/>
          <a:ext cx="548898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548898" y="17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558277" y="4467693"/>
        <a:ext cx="27444" cy="27444"/>
      </dsp:txXfrm>
    </dsp:sp>
    <dsp:sp modelId="{1BB7A2E1-47A7-471E-B417-E0F988AF8E5F}">
      <dsp:nvSpPr>
        <dsp:cNvPr id="0" name=""/>
        <dsp:cNvSpPr/>
      </dsp:nvSpPr>
      <dsp:spPr>
        <a:xfrm>
          <a:off x="3663857" y="4755865"/>
          <a:ext cx="1816284" cy="18162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Логические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действия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операции</a:t>
          </a:r>
          <a:endParaRPr kumimoji="0" lang="ru-RU" sz="10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663857" y="4755865"/>
        <a:ext cx="1816284" cy="1816284"/>
      </dsp:txXfrm>
    </dsp:sp>
    <dsp:sp modelId="{46F65749-C395-47CF-89B2-E895D119B195}">
      <dsp:nvSpPr>
        <dsp:cNvPr id="0" name=""/>
        <dsp:cNvSpPr/>
      </dsp:nvSpPr>
      <dsp:spPr>
        <a:xfrm rot="10800000">
          <a:off x="3114959" y="3280948"/>
          <a:ext cx="548898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548898" y="17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75686" y="3285102"/>
        <a:ext cx="27444" cy="27444"/>
      </dsp:txXfrm>
    </dsp:sp>
    <dsp:sp modelId="{E1D6C908-B41A-4D9D-86F1-628E026D1553}">
      <dsp:nvSpPr>
        <dsp:cNvPr id="0" name=""/>
        <dsp:cNvSpPr/>
      </dsp:nvSpPr>
      <dsp:spPr>
        <a:xfrm>
          <a:off x="1298675" y="2390682"/>
          <a:ext cx="1816284" cy="18162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Способы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решения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1" u="none" strike="noStrike" kern="1200" cap="none" normalizeH="0" baseline="0" smtClean="0">
              <a:ln/>
              <a:effectLst/>
              <a:latin typeface="Arial" pitchFamily="34" charset="0"/>
            </a:rPr>
            <a:t>задач</a:t>
          </a:r>
          <a:endParaRPr kumimoji="0" lang="ru-RU" sz="1000" b="1" i="1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1298675" y="2390682"/>
        <a:ext cx="1816284" cy="181628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0EE7E0-58B5-4885-AF3C-1FD7CB61DB26}">
      <dsp:nvSpPr>
        <dsp:cNvPr id="0" name=""/>
        <dsp:cNvSpPr/>
      </dsp:nvSpPr>
      <dsp:spPr>
        <a:xfrm>
          <a:off x="3620988" y="2477988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Коммуникативные</a:t>
          </a:r>
        </a:p>
      </dsp:txBody>
      <dsp:txXfrm>
        <a:off x="3620988" y="2477988"/>
        <a:ext cx="1902023" cy="1902023"/>
      </dsp:txXfrm>
    </dsp:sp>
    <dsp:sp modelId="{8A025001-C377-4676-9BE5-8FAC0FDB08FA}">
      <dsp:nvSpPr>
        <dsp:cNvPr id="0" name=""/>
        <dsp:cNvSpPr/>
      </dsp:nvSpPr>
      <dsp:spPr>
        <a:xfrm rot="16200000">
          <a:off x="4285773" y="2173041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557688" y="2177450"/>
        <a:ext cx="28622" cy="28622"/>
      </dsp:txXfrm>
    </dsp:sp>
    <dsp:sp modelId="{3516A332-0F33-4172-8776-D0A79E9C7FB4}">
      <dsp:nvSpPr>
        <dsp:cNvPr id="0" name=""/>
        <dsp:cNvSpPr/>
      </dsp:nvSpPr>
      <dsp:spPr>
        <a:xfrm>
          <a:off x="3620988" y="3512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Планирование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учебного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сотрудничества</a:t>
          </a:r>
        </a:p>
      </dsp:txBody>
      <dsp:txXfrm>
        <a:off x="3620988" y="3512"/>
        <a:ext cx="1902023" cy="1902023"/>
      </dsp:txXfrm>
    </dsp:sp>
    <dsp:sp modelId="{A44ED0F8-988F-43EF-A5E8-974474B80552}">
      <dsp:nvSpPr>
        <dsp:cNvPr id="0" name=""/>
        <dsp:cNvSpPr/>
      </dsp:nvSpPr>
      <dsp:spPr>
        <a:xfrm rot="19800000">
          <a:off x="5357253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800000">
        <a:off x="5629168" y="2796069"/>
        <a:ext cx="28622" cy="28622"/>
      </dsp:txXfrm>
    </dsp:sp>
    <dsp:sp modelId="{55C122FD-C238-4B9B-A07A-24B5246B8A2F}">
      <dsp:nvSpPr>
        <dsp:cNvPr id="0" name=""/>
        <dsp:cNvSpPr/>
      </dsp:nvSpPr>
      <dsp:spPr>
        <a:xfrm>
          <a:off x="5763947" y="1240750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Постановка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вопросов</a:t>
          </a:r>
        </a:p>
      </dsp:txBody>
      <dsp:txXfrm>
        <a:off x="5763947" y="1240750"/>
        <a:ext cx="1902023" cy="1902023"/>
      </dsp:txXfrm>
    </dsp:sp>
    <dsp:sp modelId="{C08900DD-903E-4E63-8AD7-25D9AE5CABFC}">
      <dsp:nvSpPr>
        <dsp:cNvPr id="0" name=""/>
        <dsp:cNvSpPr/>
      </dsp:nvSpPr>
      <dsp:spPr>
        <a:xfrm rot="1800000">
          <a:off x="5357253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0000">
        <a:off x="5629168" y="4033307"/>
        <a:ext cx="28622" cy="28622"/>
      </dsp:txXfrm>
    </dsp:sp>
    <dsp:sp modelId="{C6505657-7D52-40D2-8D3E-7F019033E0A7}">
      <dsp:nvSpPr>
        <dsp:cNvPr id="0" name=""/>
        <dsp:cNvSpPr/>
      </dsp:nvSpPr>
      <dsp:spPr>
        <a:xfrm>
          <a:off x="5763947" y="3715226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Разрешение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конфликтов</a:t>
          </a:r>
        </a:p>
      </dsp:txBody>
      <dsp:txXfrm>
        <a:off x="5763947" y="3715226"/>
        <a:ext cx="1902023" cy="1902023"/>
      </dsp:txXfrm>
    </dsp:sp>
    <dsp:sp modelId="{3520EEAF-8180-4D26-8130-F64164F98DB9}">
      <dsp:nvSpPr>
        <dsp:cNvPr id="0" name=""/>
        <dsp:cNvSpPr/>
      </dsp:nvSpPr>
      <dsp:spPr>
        <a:xfrm rot="5400000">
          <a:off x="4285773" y="4647517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557688" y="4651926"/>
        <a:ext cx="28622" cy="28622"/>
      </dsp:txXfrm>
    </dsp:sp>
    <dsp:sp modelId="{2A1EE3EC-AEC9-4EDD-A2DB-E608E87B6C82}">
      <dsp:nvSpPr>
        <dsp:cNvPr id="0" name=""/>
        <dsp:cNvSpPr/>
      </dsp:nvSpPr>
      <dsp:spPr>
        <a:xfrm>
          <a:off x="3620988" y="4952464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Контроль,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коррекция,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оценка действий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партнера</a:t>
          </a: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</a:t>
          </a:r>
        </a:p>
      </dsp:txBody>
      <dsp:txXfrm>
        <a:off x="3620988" y="4952464"/>
        <a:ext cx="1902023" cy="1902023"/>
      </dsp:txXfrm>
    </dsp:sp>
    <dsp:sp modelId="{0C518A87-1F72-4E81-822C-C362C5DB9540}">
      <dsp:nvSpPr>
        <dsp:cNvPr id="0" name=""/>
        <dsp:cNvSpPr/>
      </dsp:nvSpPr>
      <dsp:spPr>
        <a:xfrm rot="9000000">
          <a:off x="3214294" y="4028898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000000">
        <a:off x="3486209" y="4033307"/>
        <a:ext cx="28622" cy="28622"/>
      </dsp:txXfrm>
    </dsp:sp>
    <dsp:sp modelId="{3813D65F-A18E-42F4-84E1-5D461BEB88FD}">
      <dsp:nvSpPr>
        <dsp:cNvPr id="0" name=""/>
        <dsp:cNvSpPr/>
      </dsp:nvSpPr>
      <dsp:spPr>
        <a:xfrm>
          <a:off x="1478029" y="3715226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Умение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полно и ясно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выражать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свои мысли</a:t>
          </a:r>
        </a:p>
      </dsp:txBody>
      <dsp:txXfrm>
        <a:off x="1478029" y="3715226"/>
        <a:ext cx="1902023" cy="1902023"/>
      </dsp:txXfrm>
    </dsp:sp>
    <dsp:sp modelId="{E081A906-EFCF-40DF-8382-A2238DC3CB3B}">
      <dsp:nvSpPr>
        <dsp:cNvPr id="0" name=""/>
        <dsp:cNvSpPr/>
      </dsp:nvSpPr>
      <dsp:spPr>
        <a:xfrm rot="12600000">
          <a:off x="3214294" y="2791660"/>
          <a:ext cx="572452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72452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600000">
        <a:off x="3486209" y="2796069"/>
        <a:ext cx="28622" cy="28622"/>
      </dsp:txXfrm>
    </dsp:sp>
    <dsp:sp modelId="{6896F7AD-FE5D-4AC6-9B5E-987F6BBE65BE}">
      <dsp:nvSpPr>
        <dsp:cNvPr id="0" name=""/>
        <dsp:cNvSpPr/>
      </dsp:nvSpPr>
      <dsp:spPr>
        <a:xfrm>
          <a:off x="1478029" y="1240750"/>
          <a:ext cx="1902023" cy="1902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Владение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монологической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и диалогической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формами речи</a:t>
          </a:r>
        </a:p>
      </dsp:txBody>
      <dsp:txXfrm>
        <a:off x="1478029" y="1240750"/>
        <a:ext cx="1902023" cy="190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Родительский практикум по теме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 «Знакомство с универсальными учебными действиями и их значение </a:t>
            </a:r>
            <a:br>
              <a:rPr lang="ru-RU" b="1" dirty="0" smtClean="0"/>
            </a:br>
            <a:r>
              <a:rPr lang="ru-RU" b="1" dirty="0" smtClean="0"/>
              <a:t>в повседневной жизни ребенка»</a:t>
            </a:r>
            <a:br>
              <a:rPr lang="ru-RU" b="1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5544616" cy="28803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5" descr="Дети групповая рабо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4104456" cy="28942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8"/>
            <a:ext cx="8183880" cy="12858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Пришли на речку.</a:t>
            </a:r>
            <a:br>
              <a:rPr lang="ru-RU" sz="2800" dirty="0" smtClean="0"/>
            </a:br>
            <a:r>
              <a:rPr lang="ru-RU" sz="2800" dirty="0" smtClean="0"/>
              <a:t>- Давайте купаться! - сказал Лягушонок и прыгнул в воду.</a:t>
            </a:r>
            <a:endParaRPr lang="ru-RU" sz="2800" dirty="0"/>
          </a:p>
        </p:txBody>
      </p:sp>
      <p:pic>
        <p:nvPicPr>
          <p:cNvPr id="2050" name="Picture 2" descr="C:\Users\Наташа\Pictures\img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857232"/>
            <a:ext cx="5929354" cy="3179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77072"/>
            <a:ext cx="8064896" cy="2304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 </a:t>
            </a:r>
            <a:r>
              <a:rPr lang="ru-RU" sz="2700" dirty="0" smtClean="0"/>
              <a:t>Мы не умеем плавать, -  сказали  Цыпленок,  Мышонок,  Муравей  и Жучок.</a:t>
            </a:r>
            <a:br>
              <a:rPr lang="ru-RU" sz="2700" dirty="0" smtClean="0"/>
            </a:br>
            <a:r>
              <a:rPr lang="ru-RU" sz="2700" dirty="0" smtClean="0"/>
              <a:t>- </a:t>
            </a:r>
            <a:r>
              <a:rPr lang="ru-RU" sz="2700" dirty="0" err="1" smtClean="0"/>
              <a:t>Ква-ха-ха</a:t>
            </a:r>
            <a:r>
              <a:rPr lang="ru-RU" sz="2700" dirty="0" smtClean="0"/>
              <a:t>! </a:t>
            </a:r>
            <a:r>
              <a:rPr lang="ru-RU" sz="2700" dirty="0" err="1" smtClean="0"/>
              <a:t>Ква-ха-ха</a:t>
            </a:r>
            <a:r>
              <a:rPr lang="ru-RU" sz="2700" dirty="0" smtClean="0"/>
              <a:t>!  -  засмеялся  Лягушонок.  -  Куда  же  вы годитесь?! - И так стал хохотать - чуть было не захлебнулся.</a:t>
            </a:r>
            <a:endParaRPr lang="ru-RU" sz="2700" dirty="0"/>
          </a:p>
        </p:txBody>
      </p:sp>
      <p:pic>
        <p:nvPicPr>
          <p:cNvPr id="3074" name="Picture 2" descr="C:\Users\Наташа\Pictures\img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00042"/>
            <a:ext cx="5429288" cy="2977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256"/>
            <a:ext cx="818388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Обиделись Цыпленок, Мышонок, Муравей и Жучок. Стали думать. Думали-думали и придумали.</a:t>
            </a:r>
            <a:endParaRPr lang="ru-RU" sz="2800" dirty="0"/>
          </a:p>
        </p:txBody>
      </p:sp>
      <p:pic>
        <p:nvPicPr>
          <p:cNvPr id="4098" name="Picture 2" descr="C:\Users\Наташа\Pictures\img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31431"/>
            <a:ext cx="5786478" cy="2980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05064"/>
            <a:ext cx="8568952" cy="237626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Пошел Цыпленок и принес листочек.  Мышонок - ореховую скорлупку. Муравей соломинку притащил. А Жучок - веревочку. И пошла работа: в скорлупку соломинку воткнули, листок  веревочкой привязали - и построили кораблик!</a:t>
            </a:r>
            <a:endParaRPr lang="ru-RU" sz="2400" dirty="0"/>
          </a:p>
        </p:txBody>
      </p:sp>
      <p:pic>
        <p:nvPicPr>
          <p:cNvPr id="5122" name="Picture 2" descr="C:\Users\Наташа\Pictures\img_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5500726" cy="3217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57694"/>
            <a:ext cx="8183880" cy="11430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Столкнули кораблик в воду. Сели на него и поплыли!</a:t>
            </a:r>
            <a:endParaRPr lang="ru-RU" sz="2800" dirty="0"/>
          </a:p>
        </p:txBody>
      </p:sp>
      <p:pic>
        <p:nvPicPr>
          <p:cNvPr id="6146" name="Picture 2" descr="C:\Users\Наташа\Pictures\img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857232"/>
            <a:ext cx="5500726" cy="3250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14884"/>
            <a:ext cx="8183880" cy="1143008"/>
          </a:xfrm>
        </p:spPr>
        <p:txBody>
          <a:bodyPr>
            <a:noAutofit/>
          </a:bodyPr>
          <a:lstStyle/>
          <a:p>
            <a:r>
              <a:rPr lang="ru-RU" sz="2400" dirty="0" smtClean="0"/>
              <a:t>Лягушонок голову из воды высунул, хотел еще посмеяться, а кораблик уже далеко уплыл... И не догонишь!</a:t>
            </a:r>
            <a:endParaRPr lang="ru-RU" sz="2400" dirty="0"/>
          </a:p>
        </p:txBody>
      </p:sp>
      <p:pic>
        <p:nvPicPr>
          <p:cNvPr id="7170" name="Picture 2" descr="C:\Users\Наташа\Pictures\img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71480"/>
            <a:ext cx="3429024" cy="399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 взаимодействовать</a:t>
            </a:r>
          </a:p>
          <a:p>
            <a:r>
              <a:rPr lang="ru-RU" dirty="0" smtClean="0"/>
              <a:t> Планировать деятельность </a:t>
            </a:r>
          </a:p>
          <a:p>
            <a:r>
              <a:rPr lang="ru-RU" dirty="0" smtClean="0"/>
              <a:t>Быть лидером  </a:t>
            </a:r>
          </a:p>
          <a:p>
            <a:r>
              <a:rPr lang="ru-RU" dirty="0" smtClean="0"/>
              <a:t>Применять  знания в новой ситуации </a:t>
            </a:r>
          </a:p>
          <a:p>
            <a:r>
              <a:rPr lang="ru-RU" dirty="0" smtClean="0"/>
              <a:t>Распределять   роли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учит лавочка?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272808" cy="4070378"/>
          </a:xfrm>
          <a:prstGeom prst="rect">
            <a:avLst/>
          </a:prstGeom>
          <a:noFill/>
          <a:ln w="9525">
            <a:round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Научила  взаимодействовать с разными людьми </a:t>
            </a:r>
          </a:p>
          <a:p>
            <a:r>
              <a:rPr lang="ru-RU" dirty="0" smtClean="0"/>
              <a:t>Умения с достаточной полнотой выражать свои мысли</a:t>
            </a:r>
          </a:p>
          <a:p>
            <a:r>
              <a:rPr lang="ru-RU" dirty="0" smtClean="0"/>
              <a:t>Умение обратиться за помощью, вести диалог, отвечать на вопросы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Адекватно реагировать на замечания</a:t>
            </a:r>
          </a:p>
          <a:p>
            <a:r>
              <a:rPr lang="ru-RU" dirty="0" smtClean="0"/>
              <a:t>Умение делать нравственный выбор и давать нравственную оценку</a:t>
            </a:r>
          </a:p>
          <a:p>
            <a:r>
              <a:rPr lang="ru-RU" dirty="0" smtClean="0"/>
              <a:t>Ответственность за поведение и действие других и себя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511519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b="1" dirty="0" smtClean="0"/>
              <a:t>Цель: </a:t>
            </a:r>
            <a:r>
              <a:rPr lang="ru-RU" sz="4200" dirty="0" smtClean="0"/>
              <a:t> познакомить родителей с УУД и их значением в повседневной жизни ребенка</a:t>
            </a:r>
          </a:p>
          <a:p>
            <a:pPr>
              <a:buNone/>
            </a:pPr>
            <a:endParaRPr lang="ru-RU" sz="4200" b="1" dirty="0" smtClean="0"/>
          </a:p>
          <a:p>
            <a:pPr lvl="0">
              <a:buNone/>
            </a:pPr>
            <a:r>
              <a:rPr lang="ru-RU" sz="4200" b="1" dirty="0" smtClean="0"/>
              <a:t>Задачи:</a:t>
            </a:r>
            <a:endParaRPr lang="ru-RU" sz="4200" dirty="0" smtClean="0"/>
          </a:p>
          <a:p>
            <a:pPr lvl="0"/>
            <a:r>
              <a:rPr lang="ru-RU" sz="4200" dirty="0" smtClean="0"/>
              <a:t>научить  определять и находить  универсальные учебные действия; </a:t>
            </a:r>
            <a:endParaRPr lang="ru-RU" sz="4200" b="1" dirty="0" smtClean="0"/>
          </a:p>
          <a:p>
            <a:pPr lvl="0"/>
            <a:r>
              <a:rPr lang="ru-RU" sz="4200" dirty="0" smtClean="0"/>
              <a:t>продемонстрировать  способы формирования  универсальных учебных действий;</a:t>
            </a:r>
            <a:endParaRPr lang="ru-RU" sz="4200" b="1" dirty="0" smtClean="0"/>
          </a:p>
          <a:p>
            <a:pPr lvl="0"/>
            <a:r>
              <a:rPr lang="ru-RU" sz="4200" dirty="0" smtClean="0"/>
              <a:t>создать условия для активного взаимодействия родителей между собой;</a:t>
            </a:r>
            <a:endParaRPr lang="ru-RU" sz="4200" b="1" dirty="0" smtClean="0"/>
          </a:p>
          <a:p>
            <a:pPr lvl="0"/>
            <a:r>
              <a:rPr lang="ru-RU" sz="4200" dirty="0" smtClean="0"/>
              <a:t>познакомить родителей с новым методом обучения;</a:t>
            </a:r>
          </a:p>
          <a:p>
            <a:pPr lvl="0"/>
            <a:r>
              <a:rPr lang="ru-RU" sz="4200" dirty="0" smtClean="0"/>
              <a:t>сформировать представление об учебной деятельности и двух ее основных этапах;</a:t>
            </a:r>
          </a:p>
          <a:p>
            <a:pPr lvl="0"/>
            <a:r>
              <a:rPr lang="ru-RU" sz="4200" dirty="0" smtClean="0"/>
              <a:t>мотивировать родителей к активному участию в жизни класса и школы;</a:t>
            </a:r>
          </a:p>
          <a:p>
            <a:pPr lvl="0"/>
            <a:r>
              <a:rPr lang="ru-RU" sz="4200" dirty="0" smtClean="0"/>
              <a:t>организовать рефлексию родительского практикума с целью определения его  результативности</a:t>
            </a:r>
            <a:r>
              <a:rPr lang="en-US" sz="4200" dirty="0" smtClean="0"/>
              <a:t>.</a:t>
            </a:r>
            <a:endParaRPr lang="ru-RU" sz="42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необходимой информации</a:t>
            </a:r>
          </a:p>
          <a:p>
            <a:r>
              <a:rPr lang="ru-RU" dirty="0" smtClean="0"/>
              <a:t>Установление причинно - следственных связей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Регулятивные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Установление связи между целью деятельности и ее мотивом</a:t>
            </a:r>
          </a:p>
          <a:p>
            <a:r>
              <a:rPr lang="ru-RU" dirty="0" smtClean="0"/>
              <a:t>Прогнозирование результатов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c-m-textwithimage-image-7728096895" descr="im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556792"/>
            <a:ext cx="511256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76672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C00000"/>
                </a:solidFill>
              </a:rPr>
              <a:t>Как </a:t>
            </a:r>
            <a:r>
              <a:rPr lang="ru-RU" sz="4800" b="1" dirty="0" smtClean="0">
                <a:solidFill>
                  <a:srgbClr val="C00000"/>
                </a:solidFill>
              </a:rPr>
              <a:t>собрать портфель</a:t>
            </a:r>
            <a:r>
              <a:rPr lang="ru-RU" sz="4800" b="1" dirty="0">
                <a:solidFill>
                  <a:srgbClr val="C0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 rot="-286022">
            <a:off x="4716463" y="1268413"/>
            <a:ext cx="24479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endParaRPr lang="ru-RU" sz="3000" b="1">
              <a:solidFill>
                <a:srgbClr val="000099"/>
              </a:solidFill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 rot="625102">
            <a:off x="1835150" y="1125538"/>
            <a:ext cx="24479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500" b="1">
              <a:solidFill>
                <a:srgbClr val="000099"/>
              </a:solidFill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4500563" y="928688"/>
            <a:ext cx="41433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eriod" startAt="6"/>
            </a:pPr>
            <a:endParaRPr lang="ru-RU" sz="1700" b="1">
              <a:solidFill>
                <a:srgbClr val="000099"/>
              </a:solidFill>
            </a:endParaRPr>
          </a:p>
          <a:p>
            <a:pPr marL="342900" indent="-342900">
              <a:buFontTx/>
              <a:buAutoNum type="arabicPeriod" startAt="6"/>
            </a:pPr>
            <a:endParaRPr lang="ru-RU" sz="1700" b="1">
              <a:solidFill>
                <a:srgbClr val="000099"/>
              </a:solidFill>
            </a:endParaRPr>
          </a:p>
          <a:p>
            <a:pPr marL="342900" indent="-342900">
              <a:buFontTx/>
              <a:buAutoNum type="arabicPeriod" startAt="6"/>
            </a:pPr>
            <a:endParaRPr lang="ru-RU" b="1">
              <a:solidFill>
                <a:srgbClr val="000099"/>
              </a:solidFill>
            </a:endParaRPr>
          </a:p>
          <a:p>
            <a:pPr marL="342900" indent="-342900"/>
            <a:endParaRPr lang="ru-RU" sz="3500" b="1">
              <a:solidFill>
                <a:srgbClr val="000099"/>
              </a:solidFill>
            </a:endParaRP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539552" y="332656"/>
            <a:ext cx="79208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C00000"/>
                </a:solidFill>
              </a:rPr>
              <a:t>Как </a:t>
            </a:r>
            <a:r>
              <a:rPr lang="ru-RU" sz="4800" b="1" dirty="0" smtClean="0">
                <a:solidFill>
                  <a:srgbClr val="C00000"/>
                </a:solidFill>
              </a:rPr>
              <a:t>собрать портфель</a:t>
            </a:r>
            <a:r>
              <a:rPr lang="ru-RU" sz="48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3143250" y="2786063"/>
            <a:ext cx="642938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3491880" y="1268760"/>
            <a:ext cx="5112568" cy="506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>
                <a:solidFill>
                  <a:srgbClr val="000099"/>
                </a:solidFill>
              </a:rPr>
              <a:t>1.Открыть дневник 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2.Посмотреть расписание 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   на следующий день.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3.Приготовить все необходимое 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   к каждому предмету 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   (учебник, тетради, пенал)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4.Проверить, соответствует ли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   приготовленное тому, 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   что написано в дневнике.</a:t>
            </a:r>
          </a:p>
          <a:p>
            <a:r>
              <a:rPr lang="ru-RU" sz="2400" b="1" dirty="0">
                <a:solidFill>
                  <a:srgbClr val="000099"/>
                </a:solidFill>
              </a:rPr>
              <a:t>5.Сложить тетради </a:t>
            </a:r>
            <a:r>
              <a:rPr lang="ru-RU" sz="2400" b="1" dirty="0" smtClean="0">
                <a:solidFill>
                  <a:srgbClr val="000099"/>
                </a:solidFill>
              </a:rPr>
              <a:t>в папку.</a:t>
            </a:r>
            <a:endParaRPr lang="ru-RU" sz="2400" b="1" dirty="0">
              <a:solidFill>
                <a:srgbClr val="000099"/>
              </a:solidFill>
            </a:endParaRPr>
          </a:p>
          <a:p>
            <a:r>
              <a:rPr lang="ru-RU" sz="2400" b="1" dirty="0" smtClean="0">
                <a:solidFill>
                  <a:srgbClr val="000099"/>
                </a:solidFill>
              </a:rPr>
              <a:t>6. Положить </a:t>
            </a:r>
            <a:r>
              <a:rPr lang="ru-RU" sz="2400" b="1" dirty="0">
                <a:solidFill>
                  <a:srgbClr val="000099"/>
                </a:solidFill>
              </a:rPr>
              <a:t>в портфель </a:t>
            </a:r>
            <a:r>
              <a:rPr lang="ru-RU" sz="2400" b="1" dirty="0" smtClean="0">
                <a:solidFill>
                  <a:srgbClr val="000099"/>
                </a:solidFill>
              </a:rPr>
              <a:t>папку,</a:t>
            </a:r>
          </a:p>
          <a:p>
            <a:r>
              <a:rPr lang="ru-RU" sz="2400" b="1" dirty="0" smtClean="0">
                <a:solidFill>
                  <a:srgbClr val="000099"/>
                </a:solidFill>
              </a:rPr>
              <a:t>учебники, пенал</a:t>
            </a:r>
            <a:r>
              <a:rPr lang="ru-RU" sz="2400" b="1" dirty="0">
                <a:solidFill>
                  <a:srgbClr val="000099"/>
                </a:solidFill>
              </a:rPr>
              <a:t>, дневник</a:t>
            </a:r>
            <a:r>
              <a:rPr lang="ru-RU" sz="2000" dirty="0"/>
              <a:t>.</a:t>
            </a:r>
          </a:p>
        </p:txBody>
      </p:sp>
      <p:pic>
        <p:nvPicPr>
          <p:cNvPr id="25602" name="cc-m-textwithimage-image-7728096895" descr="imag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060848"/>
            <a:ext cx="325329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132856"/>
            <a:ext cx="73883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sz="2400" dirty="0" smtClean="0"/>
              <a:t>Больше всего мне понравилось… </a:t>
            </a:r>
          </a:p>
          <a:p>
            <a:r>
              <a:rPr lang="ru-RU" sz="2400" dirty="0" smtClean="0"/>
              <a:t>- В дальнейшем я буду использовать… </a:t>
            </a:r>
          </a:p>
          <a:p>
            <a:r>
              <a:rPr lang="ru-RU" sz="2400" dirty="0" smtClean="0"/>
              <a:t>- Здесь я сегодня узнал(а) нового… </a:t>
            </a:r>
          </a:p>
          <a:p>
            <a:r>
              <a:rPr lang="ru-RU" sz="2400" dirty="0" smtClean="0"/>
              <a:t>- Я и раньше знала то, что сегодня услышала о … </a:t>
            </a:r>
          </a:p>
          <a:p>
            <a:r>
              <a:rPr lang="ru-RU" sz="2400" dirty="0" smtClean="0"/>
              <a:t>- Неожиданным для меня сегодня было…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6672"/>
            <a:ext cx="7518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"Все у меня в руках"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175" y="2967335"/>
            <a:ext cx="8067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Вместо простой передачи знаний, умений и навыков от учителя к ученику приоритетной целью становится развитие способности ученика:</a:t>
            </a:r>
          </a:p>
          <a:p>
            <a:pPr lvl="0"/>
            <a:r>
              <a:rPr lang="ru-RU" dirty="0" smtClean="0"/>
              <a:t>самостоятельно ставить учебные цели, </a:t>
            </a:r>
          </a:p>
          <a:p>
            <a:pPr lvl="0"/>
            <a:r>
              <a:rPr lang="ru-RU" dirty="0" smtClean="0"/>
              <a:t>проектировать пути их реализации,</a:t>
            </a:r>
          </a:p>
          <a:p>
            <a:pPr lvl="0"/>
            <a:r>
              <a:rPr lang="ru-RU" dirty="0" smtClean="0"/>
              <a:t>контролировать и оценивать свои достижения, </a:t>
            </a:r>
          </a:p>
          <a:p>
            <a:r>
              <a:rPr lang="ru-RU" dirty="0" smtClean="0"/>
              <a:t>иначе говоря — формирование </a:t>
            </a:r>
            <a:r>
              <a:rPr lang="ru-RU" b="1" dirty="0" smtClean="0"/>
              <a:t>умения учиться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Виды универсальных учебных действий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188640"/>
          <a:ext cx="9144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8964488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260350"/>
          <a:ext cx="9144000" cy="659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229600" cy="10001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Пошли гулять Лягушонок, Цыпленок, Мышонок, Муравей и Жучок.</a:t>
            </a:r>
            <a:endParaRPr lang="ru-RU" sz="2800" dirty="0"/>
          </a:p>
        </p:txBody>
      </p:sp>
      <p:pic>
        <p:nvPicPr>
          <p:cNvPr id="1026" name="Picture 2" descr="C:\Users\Наташа\Pictures\img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135489" cy="2801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483768" y="188640"/>
            <a:ext cx="3936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КОРАБЛИК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161</TotalTime>
  <Words>475</Words>
  <Application>Microsoft Office PowerPoint</Application>
  <PresentationFormat>Экран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 Родительский практикум по теме   «Знакомство с универсальными учебными действиями и их значение  в повседневной жизни ребенка»  </vt:lpstr>
      <vt:lpstr>Слайд 2</vt:lpstr>
      <vt:lpstr>Слайд 3</vt:lpstr>
      <vt:lpstr>Виды универсальных учебных действий</vt:lpstr>
      <vt:lpstr>Слайд 5</vt:lpstr>
      <vt:lpstr>Слайд 6</vt:lpstr>
      <vt:lpstr>Слайд 7</vt:lpstr>
      <vt:lpstr>Слайд 8</vt:lpstr>
      <vt:lpstr>Пошли гулять Лягушонок, Цыпленок, Мышонок, Муравей и Жучок.</vt:lpstr>
      <vt:lpstr>Пришли на речку. - Давайте купаться! - сказал Лягушонок и прыгнул в воду.</vt:lpstr>
      <vt:lpstr>- Мы не умеем плавать, -  сказали  Цыпленок,  Мышонок,  Муравей  и Жучок. - Ква-ха-ха! Ква-ха-ха!  -  засмеялся  Лягушонок.  -  Куда  же  вы годитесь?! - И так стал хохотать - чуть было не захлебнулся.</vt:lpstr>
      <vt:lpstr>Обиделись Цыпленок, Мышонок, Муравей и Жучок. Стали думать. Думали-думали и придумали.</vt:lpstr>
      <vt:lpstr>Пошел Цыпленок и принес листочек.  Мышонок - ореховую скорлупку. Муравей соломинку притащил. А Жучок - веревочку. И пошла работа: в скорлупку соломинку воткнули, листок  веревочкой привязали - и построили кораблик!</vt:lpstr>
      <vt:lpstr>Столкнули кораблик в воду. Сели на него и поплыли!</vt:lpstr>
      <vt:lpstr>Лягушонок голову из воды высунул, хотел еще посмеяться, а кораблик уже далеко уплыл... И не догонишь!</vt:lpstr>
      <vt:lpstr>Слайд 16</vt:lpstr>
      <vt:lpstr>Чему учит лавочка?</vt:lpstr>
      <vt:lpstr>Коммуникативные</vt:lpstr>
      <vt:lpstr>Личностные</vt:lpstr>
      <vt:lpstr>Познавательные</vt:lpstr>
      <vt:lpstr>Регулятивные</vt:lpstr>
      <vt:lpstr>Как собрать портфель?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Родительский практикум по теме   «Знакомство с универсальными учебными действиями и их значение в повседневной жизни ребенка»</dc:title>
  <dc:creator>Dmitry</dc:creator>
  <cp:lastModifiedBy>Samsung</cp:lastModifiedBy>
  <cp:revision>20</cp:revision>
  <dcterms:created xsi:type="dcterms:W3CDTF">2013-11-30T02:22:38Z</dcterms:created>
  <dcterms:modified xsi:type="dcterms:W3CDTF">2014-01-27T07:06:43Z</dcterms:modified>
</cp:coreProperties>
</file>