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14252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500034" y="214290"/>
            <a:ext cx="8286808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B68"/>
                </a:solidFill>
                <a:effectLst/>
                <a:latin typeface="Arial Black"/>
              </a:rPr>
              <a:t>Муниципальное дошкольное образовательное учреждение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B68"/>
                </a:solidFill>
                <a:effectLst/>
                <a:latin typeface="Arial Black"/>
              </a:rPr>
              <a:t>Детский сад №1 комбинированного вида городского округа </a:t>
            </a:r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B68"/>
                </a:solidFill>
                <a:effectLst/>
                <a:latin typeface="Arial Black"/>
              </a:rPr>
              <a:t>Власиха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3B68"/>
              </a:solidFill>
              <a:effectLst/>
              <a:latin typeface="Arial Black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1571612"/>
            <a:ext cx="65722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Консультация для воспитателей №2 на тему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ЧТО ТАКОЕ ФЕДЕРАЛЬНЫЙ ГОСУДАРСТВЕННЫЙ ОБРАЗОВАТЕЛЬНЫЙ СТАНДАРТ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ДОШКОЛЬНОГО ОБРАЗОВАНИЯ (ФГОС ДО)?</a:t>
            </a: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»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43438" y="3734517"/>
            <a:ext cx="42862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Подготовила: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старший воспитатель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МДОУ Д/с №1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комбинированного вида г.о.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Власиха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Шестакова С.С.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897168" y="5473198"/>
            <a:ext cx="13496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74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08.10.2014г.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14252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71538" y="785794"/>
            <a:ext cx="7143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должна создавать возможности: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предоставления информации о Программе семье и всем заинтересованным лицам,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вовлечѐнным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образовательную деятельность, а также широкой общественности;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взрослых по поиску и использованию материалов, обеспечивающих реализацию Программы, в том числе в информационной среде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обсуждения с родителями детей вопросов, связанных с реализацией Программы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14252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1214422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747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ФГОС устанавливаются в РФ (ст. 2, п. 6) и представляют собой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совокупность обязательных требований к дошкольному образованию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утвержденных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14252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000108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Стандарт включает в себя требования: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К условиям реализации основных образовательных программ: к развивающей предметно-пространственной среде (РППС),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психолого-педагогическим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кадровым, финансовым, материально-техническим;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К структуре основных образовательных программ и их объему, в том числе соотношению обязательной части программы и части, формируемой участниками образовательных отношений;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К результатам освоения основных образовательных программ.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14252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1472" y="612845"/>
            <a:ext cx="79296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Психолого-педагогические условия реализации Программы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Максимально допустимый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объѐм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образовательной нагрузки должен соответствовать санитарно -эпидемиологическим правилам и нормативам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СанПиН2.4.1.3049-13 "Санитарно-эпидемиологические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требованияк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устройству, содержанию и организации режима работы дошкольных образовательных организаций",утвержденным постановлением Главного государственного санитарного врача Российской Федерации от 15 мая 2013 г. № 26 (зарегистрировано Министерством юстиции Российской Федерации 29 мая 2013 г., регистрационный № 28564)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14252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57224" y="785795"/>
            <a:ext cx="74295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Условия, необходимые для создания социальной ситуации развития детей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(основные компетенции педагогических работников)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Обеспечение эмоционального благополучия через: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•непосредственное общение с каждым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ребѐнком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•уважительное отношение к каждому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ребѐнку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 его чувствам и потребностям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14252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14414" y="500042"/>
            <a:ext cx="67151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Условия, необходимые для создания социальной ситуации развития детей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(основные компетенции педагогических работников) (продолжение)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Поддержка индивидуальности и инициативы детей через: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•создание условий для свободного выбора детьми деятельности и участников совместной деятельности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•создание условий для принятия детьми решений, выражения своих чувств и мыслей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недирективную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помощь детям, поддержку детской инициативы и самостоятельности в разных видах деятельности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14252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357166"/>
            <a:ext cx="807249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Условия, необходимые для создания социальной ситуации развития детей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(основные компетенции педагогических работников) (продолжение)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Установление правил взаимодействия в разных ситуациях: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•создание условий для позитивных, доброжелательных отношений между детьми, в том числе принадлежащими к разным национально-культурным, религиозным общностями социальным слоям, а также имеющими различные(в том числе ограниченные) возможности здоровья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•развитие коммуникативных способностей детей, позволяющих разрешать конфликтные ситуации со сверстниками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•развитие умения детей работать в группе сверстников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14252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85786" y="197346"/>
            <a:ext cx="757242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Условия, необходимые для создания социальной ситуации развития детей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(основные компетенции педагогических работников)(продолжение)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Психолого-педагогические условия реализации Программы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Построение вариативного развивающего образования, ориентированного на зону ближайшего развития каждого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ребѐнка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через: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•создание условий для овладения культурными средствами деятельности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•организацию видов деятельности, способствующих развитию мышления, речи, общения, воображения и детского творчества, личностного, физического и художественно –эстетического развития детей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•поддержку спонтанной игры детей,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еѐ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обогащение, обеспечение игрового времени и пространства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•оценку индивидуального развития детей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14252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57224" y="642919"/>
            <a:ext cx="757242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Условия, необходимые для создания социальной ситуации развития детей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(основные компетенции педагогических работников) (продолжение)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Взаимодействие с родителями по вопросам образования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ребѐнка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непосредственного вовлечения их в образовательную деятельность, в том числе посредством создания образовательных проектов совместно с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семьѐй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основе выявления потребностей и поддержки образовательных инициатив семьи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608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Toshiba-User</cp:lastModifiedBy>
  <cp:revision>9</cp:revision>
  <dcterms:created xsi:type="dcterms:W3CDTF">2014-10-22T07:31:08Z</dcterms:created>
  <dcterms:modified xsi:type="dcterms:W3CDTF">2014-12-25T09:32:40Z</dcterms:modified>
</cp:coreProperties>
</file>