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6F5A-2819-4959-A305-49AD5C543B7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74BB95-9509-4325-8C3A-BB8962E153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6F5A-2819-4959-A305-49AD5C543B7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BB95-9509-4325-8C3A-BB8962E153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6F5A-2819-4959-A305-49AD5C543B7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BB95-9509-4325-8C3A-BB8962E153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6F5A-2819-4959-A305-49AD5C543B7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74BB95-9509-4325-8C3A-BB8962E153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6F5A-2819-4959-A305-49AD5C543B7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BB95-9509-4325-8C3A-BB8962E153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6F5A-2819-4959-A305-49AD5C543B7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BB95-9509-4325-8C3A-BB8962E153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6F5A-2819-4959-A305-49AD5C543B7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274BB95-9509-4325-8C3A-BB8962E153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6F5A-2819-4959-A305-49AD5C543B7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BB95-9509-4325-8C3A-BB8962E153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6F5A-2819-4959-A305-49AD5C543B7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BB95-9509-4325-8C3A-BB8962E153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6F5A-2819-4959-A305-49AD5C543B7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BB95-9509-4325-8C3A-BB8962E153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6F5A-2819-4959-A305-49AD5C543B7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BB95-9509-4325-8C3A-BB8962E153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CC6F5A-2819-4959-A305-49AD5C543B7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74BB95-9509-4325-8C3A-BB8962E153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Приложение № 1 </a:t>
            </a:r>
          </a:p>
          <a:p>
            <a:pPr algn="ctr">
              <a:buNone/>
            </a:pPr>
            <a:r>
              <a:rPr lang="ru-RU" b="1" i="1" dirty="0" smtClean="0"/>
              <a:t>МОДЕЛЬ ПОСТРОЕНИЯ ОБРАЗОВАТЕЛЬНОГО ПРОЦЕССА С УЧЕТОМ ВОЗРАСТА ВОСПИТАННИКОВ, ОСНОВНЫХ НАПРАВЛЕНИЙ РАЗВИТИЯ И РАЗЛИЧНЫХ ВИДОВ ДЕТСКОЙ ДЕЯТЕЛЬНОСТИ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Работа по внедрению ФГТ</a:t>
            </a:r>
            <a:r>
              <a:rPr lang="ru-RU" dirty="0" smtClean="0"/>
              <a:t> к основной общеобразовательной программе началась в </a:t>
            </a:r>
            <a:r>
              <a:rPr lang="ru-RU" smtClean="0"/>
              <a:t>нашем ОУ </a:t>
            </a:r>
            <a:r>
              <a:rPr lang="ru-RU" dirty="0" smtClean="0"/>
              <a:t>с пересмотра образовательной программы. В рамках этой работы была создана модель построения образовательного процесса с учетом возраста воспитанников, основных направлений развития и различных видов детской деятельности. Данная модель составлена с учетом задач основной общеобразовательной программы «От рождения до школы» и отражает взаимосвязь основных направлений развития и детской деятельности.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1100" b="1" i="1" dirty="0" smtClean="0"/>
              <a:t>МОДЕЛЬ ПОСТРОЕНИЯ ОБРАЗОВАТЕЛЬНОГО ПРОЦЕССА С УЧЕТОМ ВОЗРАСТА ВОСПИТАННИКОВ, ОСНОВНЫХ НАПРАВЛЕНИЙ РАЗВИТИЯ И РАЗЛИЧНЫХ ВИДОВ ДЕТСКОЙ ДЕЯТЕЛЬНОСТИ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i="1" dirty="0" smtClean="0"/>
              <a:t> 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i="1" dirty="0" smtClean="0"/>
              <a:t>ПОДГОТОВИТЕЛЬНАЯ ГРУППА</a:t>
            </a:r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1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0" y="857232"/>
          <a:ext cx="8715437" cy="5786478"/>
        </p:xfrm>
        <a:graphic>
          <a:graphicData uri="http://schemas.openxmlformats.org/drawingml/2006/table">
            <a:tbl>
              <a:tblPr/>
              <a:tblGrid>
                <a:gridCol w="1192639"/>
                <a:gridCol w="1376121"/>
                <a:gridCol w="1376121"/>
                <a:gridCol w="1192639"/>
                <a:gridCol w="1192639"/>
                <a:gridCol w="1192639"/>
                <a:gridCol w="1192639"/>
              </a:tblGrid>
              <a:tr h="44363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Содержание психолого-педагогической работы по направлениям развития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2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-66675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Игровая деятельность 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Коммуникативная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Чтение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Трудовая деятельность 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6675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Познавательно-исследовательская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Продуктивная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5334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Музыкально-художественная 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направления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                       задачи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5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Физическое развитие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Закреплять умение участвовать в разнообразных подвижных играх (в том числе с элементами соревнования), способствующих развитию психофизических качеств, координации движений, умения ориентироваться в пространстве.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Закреплять умение справедливо оценивать результаты игры.</a:t>
                      </a: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формировать умение обращаться за помощью к взрослым при заболевании, травме. Учить характеризовать свое самочувствие.</a:t>
                      </a: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Закреплять умение самостоятельно одеваться и раздеваться, следить за внешним видом, обувью, при необходимости мыть и сушить мокрые вещи и обувь.</a:t>
                      </a: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представления о значении двигательной активности в жизни человека.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Расширять представления о роли солнечного света, воздуха и воды в жизни человека и их влияние на здоровье.</a:t>
                      </a: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формирование умения сохранять правильную осанку в различных видах деятельности.</a:t>
                      </a: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Способствовать дальнейшему развитию навыков выразительно и ритмично двигаться в соответствии с разнообразным характером музыки.</a:t>
                      </a: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5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Социально-личностное развитие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Способствовать творческому использованию в играх представлений об окружающей жизни, впечатлений.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Развивать творческое воображение, способность совместно развертывать игру, согласовывая собственный игровой замысел с замыслами сверстников.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Развивать инициативу, организаторские способности. Воспитывать умение действовать в команде.</a:t>
                      </a: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воспитывать дружеские взаимоотношения между детьми, привычку сообща играть, трудиться, заниматься самостоятельно выбранным делом.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воспитывать уважительное отношение к окружающим.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обогащать словарь формулами словесной вежливости.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Помогать осваивать формы речевого этикета.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воспитывать читателя, способного испытывать сострадание и сочувствие к героям книги, отождествлять себя с полюбившимся персонажем.</a:t>
                      </a: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Воспитывать трудолюбие, наблюдательность, бережное отношение к окружающей среде.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Воспитывать желание участвовать в совместной трудовой деятельности наравне со всеми, стремление быть полезным окружающим, радоваться результатам коллективного труда.</a:t>
                      </a: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  Углублять и уточнять представление о Родине. Расширять представления о своей принадлежности к человеческому сообществу, о правах детей в мире. Закреплять знания ребенка о себе.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Дать представление о Земле. Расширять представления детей о безопасности и службах первой помощи.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формировать навыки культуры поведения в природе. Формировать  представления о школе.</a:t>
                      </a: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развивать декоративное творчество детей, умение создавать узоры по мотивам народных росписей.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развивать коллективное творчество. Воспитывать стремление действовать согласованно, договариваться о том, кто какую часть работы будет выполнять, как отдельные изображения будут объединяться в общую картину.</a:t>
                      </a: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Закреплять умение петь самостоятельно, индивидуально и коллективно, с музыкальным сопровождением и без него.</a:t>
                      </a: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3" y="214290"/>
          <a:ext cx="8715434" cy="6429419"/>
        </p:xfrm>
        <a:graphic>
          <a:graphicData uri="http://schemas.openxmlformats.org/drawingml/2006/table">
            <a:tbl>
              <a:tblPr/>
              <a:tblGrid>
                <a:gridCol w="1054608"/>
                <a:gridCol w="1293385"/>
                <a:gridCol w="1492370"/>
                <a:gridCol w="1094404"/>
                <a:gridCol w="1293385"/>
                <a:gridCol w="1193897"/>
                <a:gridCol w="1293385"/>
              </a:tblGrid>
              <a:tr h="706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направления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                       задачи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indent="-66675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Игровая деятельность 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Коммуникативная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Чтение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Трудовая деятельность 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675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Познавательно-исследовательская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Продуктивная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334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Музыкально-художественная 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93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Познавательно-речевое развитие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Закреплять умение детей играть в различные дидактические игры. Закреплять умение согласовывать свои действия с действиями ведущего и других участников игры.  Развивать сообразительность, умение самостоятельно решать поставленную задачу.</a:t>
                      </a: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Совершенствовать речь как средство общения.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работу по обогащению бытового, природоведческого, обществоведческого словаря. Совершенствовать умение различать на слух все звуки родного языка.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упражнять детей в согласовании слов в предложении.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совершенствовать диалогическую и монологическую формы речи.</a:t>
                      </a: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Расширять представления о труде взрослых, о значении их труда для общества. Воспитывать уважение к людям труда.</a:t>
                      </a: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Углублять представления о существенных характеристиках предметов, о свойствах и качествах различных материалов. Закреплять умение применять разнообразные способы обследования предметов.</a:t>
                      </a: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Совершенствовать координацию рук и глаза; продолжать развивать мелкую моторику рук в разнообразных видах деятельности.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интерес к разнообразным зданиям и сооружениям. Развивать умение видеть конструкцию объекта и анализировать ее основные части.</a:t>
                      </a: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Знакомить с элементарными музыкальными понятиями, профессиями.</a:t>
                      </a: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35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Развивать самостоятельность дошкольников в организации театрализованных игр. Совершенствовать умение самостоятельно выбирать сказку, стихотворение, песню для постановки, готовить необходимые атрибуты и декорации.</a:t>
                      </a: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Развивать творческую самостоятельность, эстетический вкус, отчетливость произношения. Продолжать развивать интерес детей к художественной и познавательной литературе. Обращать внимание детей на выразительные средства, помогать чувствовать красоту и выразительность языка произведений.  </a:t>
                      </a: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Закреплять умение самостоятельно и своевременно готовить материалы и пособия к занятиям, без напоминания убирать свое рабочее место.</a:t>
                      </a: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Воспитывать навыки театральной культуры, приобщать к театральному искусству. Формировать эстетическое отношение к предметам и явлениям окружающего мира, произведениям искусства.</a:t>
                      </a: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у детей устойчивый интерес к изобразительной деятельности. Продолжать развивать образное, эстетическое восприятие, образные представления, формировать эстетические суждения.</a:t>
                      </a: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Продолжать приобщать детей к музыкальной культуре, воспитывать художественно-эстетический вкус.</a:t>
                      </a: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3"/>
            <a:ext cx="7772400" cy="92869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b="1" i="1" dirty="0" smtClean="0"/>
              <a:t>МОДЕЛЬ ПОСТРОЕНИЯ ОБРАЗОВАТЕЛЬНОГО ПРОЦЕССА С УЧЕТОМ ВОЗРАСТА ВОСПИТАННИКОВ, ОСНОВНЫХ НАПРАВЛЕНИЙ РАЗВИТИЯ И РАЗЛИЧНЫХ ВИДОВ ДЕТСКОЙ ДЕЯТЕЛЬНОСТИ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i="1" dirty="0" smtClean="0"/>
              <a:t> 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i="1" dirty="0" smtClean="0"/>
              <a:t>ПЕРВАЯ МЛАДШАЯ ГРУППА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79" y="857230"/>
          <a:ext cx="8715441" cy="5786479"/>
        </p:xfrm>
        <a:graphic>
          <a:graphicData uri="http://schemas.openxmlformats.org/drawingml/2006/table">
            <a:tbl>
              <a:tblPr/>
              <a:tblGrid>
                <a:gridCol w="1245063"/>
                <a:gridCol w="1245063"/>
                <a:gridCol w="1245063"/>
                <a:gridCol w="1245063"/>
                <a:gridCol w="1245063"/>
                <a:gridCol w="1245063"/>
                <a:gridCol w="1245063"/>
              </a:tblGrid>
              <a:tr h="36215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latin typeface="Arial"/>
                          <a:ea typeface="Times New Roman"/>
                          <a:cs typeface="Times New Roman"/>
                        </a:rPr>
                        <a:t>Содержание психолого-педагогической работы по направлениям развития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-66675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Игровая деятельность 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Коммуникативная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Чтение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Трудовая деятельность 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6675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Познавательно-исследовательская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Продуктивная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5334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Музыкально-художественная 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направления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                       задачи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8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Физическое развитие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Развивать стремление играть в подвижные игры с простым содержанием, несложными движениями.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Играть в игры, способствующие совершенствованию основных движений.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Приучать действовать сообща, придерживаясь определенного направления  с опорой на зрительные ориентиры и указания педагога.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Приучать поддерживать порядок в игровой комнате и спортивном зале, по окончании игр расставлять игровой материал по местам.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Обучать детей порядку одевания и раздевания.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представления о значении каждого органа для нормальной жизнедеятельности человека: глазки –смотреть, ушки – слышать, носик – нюхать, язычок – пробовать (определять на вкус), ручки - хватать, ножки - стоять, ходить, бегать, голова – думать, запоминать, туловище – наклоняться и поворачиваться в разные стороны.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Формировать правильную позу в продуктивных видах деятельности.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Развивать эмоциональность и образность восприятия музыки через движение.</a:t>
                      </a:r>
                    </a:p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Совершенствовать умение выполнять плясовые движения в кругу, врассыпную, менять движения с изменением характера музыки.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6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Социально-личностное развитие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умение проявлять интерес к игровым действиям сверстников. Помогать играть рядом, не мешая друг другу. Развивать умение играть вместе со сверстниками.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Содействовать желанию детей самостоятельно подбирать игрушки и атрибуты для игры, использовать предметы –заместители.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Способствовать накоплению опыта доброжелательных взаимоотношений со сверстниками: обращать внимание детей на ребенка, проявившего заботу о товарище.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Объяснять элементарные правила поведения детей в общественном транспорте.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Приучать детей слушать народные песенки, сказки.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умение с помощью взрослого приводить себя в порядок. Формировать навык пользования индивидуальными предметами.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Привлекать детей к выполнению простейших трудовых действий.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Начать формировать элементарные представления о росте и развитии ребенка, изменении его социального статуса. Развивать умение называть имена членов семьи.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Дать детям элементарные представления о правилах дорожного движения.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элементарные представления о правильных способах взаимодействия с растениями и животными.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Знакомить детей с народными игрушками: дымковской, богородской, матрешкой. Обращать внимание детей на характер игрушек, их форму и цвет. 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С помощью художественных и фольклорных произведений знакомить с правилами безопасного для человека и окружающего мира поведение.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14290"/>
          <a:ext cx="8715437" cy="6429421"/>
        </p:xfrm>
        <a:graphic>
          <a:graphicData uri="http://schemas.openxmlformats.org/drawingml/2006/table">
            <a:tbl>
              <a:tblPr/>
              <a:tblGrid>
                <a:gridCol w="1066786"/>
                <a:gridCol w="1308322"/>
                <a:gridCol w="1308322"/>
                <a:gridCol w="1107041"/>
                <a:gridCol w="1308322"/>
                <a:gridCol w="1308322"/>
                <a:gridCol w="1308322"/>
              </a:tblGrid>
              <a:tr h="4392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направления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                       задачи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indent="-66675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Игровая деятельность 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Коммуникативная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Чтение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Трудовая деятельность 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675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Познавательно-исследовательская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Продуктивная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334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Музыкально-художественная 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7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Познавательно-речевое развитие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Содействовать желанию детей самостоятельно подбирать игрушки и атрибуты для игры, использовать предметы заместители.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В процессе игры с настольным и напольным строительным материалом знакомить детей с деталями.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Обогащать в играх с дидактическим материалом чувственный опыт детей, сравнивать, соотносить, группировать, устанавливать тождество и различие однородных предметов по одному из сенсорных признаков.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Формировать умение называть свойства предметов. Способствовать развитию речи как средства общения. Способствовать развитию артикуляционного и голосового аппарата.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Обучать детей порядку одевания и раздевания. При небольшой помощи взрослого учить снимать одежду, обувь; в определенном порядке аккуратно складывать снятую одежду и обувь.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 окончании игры приучать убирать игрушки на место. 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Способствовать пониманию пространственных соотношений.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Узнавать на картинках и в игрушках домашних, диких животных и их детенышей, называть их.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представления о простейших связях между предметами ближайшего окружения.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Помогать детям замечать красоту природы в разное время года.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Развивать продуктивную (конструктивную) деятельность. Развивать умение детей сооружать элементарные постройки по образцу.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умение слушать небольшие рассказы без наглядного сопровождения.</a:t>
                      </a:r>
                    </a:p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Развивать умение слушать спокойные и бодрые песни, музыкальные пьесы разного характера, понимать о чем (о ком) поется и эмоционально реагировать на содержание.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умение начинать движение с началом музыки; передавать образы (птичка летает, зайка прыгает, мишка косолапый).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Во время игр-инсценировок учить повторять несложные фразы.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Знакомить с народными игрушками.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 Побуждать детей отзываться на игры – действия со звуками (живой и неживой природы), подражать движениям животных и птиц под музыку.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Вызывать активность детей при подпевании и пении. Развивать умение подпевать фразы в песне.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На основе расширения ориентировки детей в ближайшем окружении развивать понимание речи и активизировать словарь.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умение бережно относиться к материалам, правильно их использовать: по окончании рисования класть их на место, предварительно промыв кисточку в воде.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Развивать умение различать звуки по высоте (высокое и низкое звучание колокольчика, фортепиано и тд.) 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Вызывать у детей интерес к действиям с карандашами, фломастерами, кистью, краской, глиной.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Развивать эстетическое восприятие окружающих предметов.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Продолжать формировать способность воспринимать и воспроизводить движения, показываемые взрослым.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1100" b="1" i="1" dirty="0" smtClean="0"/>
              <a:t>МОДЕЛЬ ПОСТРОЕНИЯ ОБРАЗОВАТЕЛЬНОГО ПРОЦЕССА С УЧЕТОМ ВОЗРАСТА ВОСПИТАННИКОВ, ОСНОВНЫХ НАПРАВЛЕНИЙ РАЗВИТИЯ И РАЗЛИЧНЫХ ВИДОВ ДЕТСКОЙ ДЕЯТЕЛЬНОСТИ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i="1" dirty="0" smtClean="0"/>
              <a:t> 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i="1" dirty="0" smtClean="0"/>
              <a:t>ВТОРАЯ  МЛАДШАЯ ГРУППА</a:t>
            </a:r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1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1" y="1142984"/>
          <a:ext cx="8715437" cy="5500726"/>
        </p:xfrm>
        <a:graphic>
          <a:graphicData uri="http://schemas.openxmlformats.org/drawingml/2006/table">
            <a:tbl>
              <a:tblPr/>
              <a:tblGrid>
                <a:gridCol w="1218287"/>
                <a:gridCol w="1218287"/>
                <a:gridCol w="1218287"/>
                <a:gridCol w="1312001"/>
                <a:gridCol w="1312001"/>
                <a:gridCol w="1218287"/>
                <a:gridCol w="1218287"/>
              </a:tblGrid>
              <a:tr h="41183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Содержание психолого-педагогической работы по направлениям развития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76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-66675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Игровая деятельность 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Коммуникативная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Чтение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Трудовая деятельность 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6675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Познавательно-исследовательская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Продуктивная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5334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Музыкально-художественная 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направления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                       задачи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70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Физическое развитие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Поощрять участие детей в совместных играх и физических упражнениях. Развивать самостоятельность и творчество при выполнении физических упражнений, в подвижных играх. Организовывать подвижные игры с правилами.</a:t>
                      </a: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умение сообщать о самочувствии взрослым, осознавать необходимость лечения.</a:t>
                      </a: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Развивать умение детей самостоятельно одеваться и раздеваться в определенной последовательности. Воспитывать опрятность, умение замечать непорядок в одежде и устранять его при небольшой помощи взрослого. </a:t>
                      </a: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Развивать умение детей различать и называть органы чувств. Давать представления о полезной и вредной пище. </a:t>
                      </a: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умение сохранять правильную осанку в положении сидя.  Формировать умение согласовывать движения, ориентироваться в пространстве.</a:t>
                      </a: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Развивать умение маршировать вместе со всеми и индивидуально, бегать легко, в умеренном и быстром темпе.</a:t>
                      </a: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Социально-личностное развитие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Поощрять участие детей в совместных играх. Развивать интерес к различным видам игр.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Помогать детям объединяться в группы по 2-3 человека на основе личных симпатий. Развивать умение соблюдать в ходе игры элементарные правила.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Показывать детям способы ролевого поведения, используя обучающие игры.</a:t>
                      </a: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Закреплять навыки организованного поведения в детском саду, дома, на улице. Развивать умение детей общаться спокойно, без крика. Приучать детей к вежливости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Способствовать возникновению игр на темы из окружающей жизни, по мотивам литературных произведений, обогащению игрового опыта посредством объединения отдельных действий в единую сюжетную линию.</a:t>
                      </a: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Приучать соблюдать порядок и чистоту в помещении и на участке детского сада.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Воспитывать интерес к жизни и труду взрослых.</a:t>
                      </a: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начальные представления о человеке, первичные гендерные представления. Через вовлечение детей в жизнь группы продолжать формировать чувство общности, значимости каждого ребенка для детского сада. Знакомить с правами о обязанностями.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умение соблюдать правила поведения и безопасного передвижения в помещениях и на улицах города.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формировать элементарные представления о способах взаимодействия человека с природой</a:t>
                      </a: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Вызывать положительный эмоциональный отклик на красоту природы, произведений искусства, развивать умение создавать как индивидуальные, так и коллективные композиции. </a:t>
                      </a: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Способствовать развитию навыков выразительной и эмоциональной передачи игровых и сказочных образов.</a:t>
                      </a: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1" y="214290"/>
          <a:ext cx="8715437" cy="6357981"/>
        </p:xfrm>
        <a:graphic>
          <a:graphicData uri="http://schemas.openxmlformats.org/drawingml/2006/table">
            <a:tbl>
              <a:tblPr/>
              <a:tblGrid>
                <a:gridCol w="1042705"/>
                <a:gridCol w="1278789"/>
                <a:gridCol w="1278789"/>
                <a:gridCol w="1180419"/>
                <a:gridCol w="1377157"/>
                <a:gridCol w="1278789"/>
                <a:gridCol w="1278789"/>
              </a:tblGrid>
              <a:tr h="428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направления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                       задачи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indent="-66675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Игровая деятельность 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Коммуникативная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Чтение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Трудовая деятельность 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675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Познавательно-исследовательская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Продуктивная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334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Музыкально-художественная 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2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Познавательно-речевое развитие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В процессе игр с игрушками, природным и строительным материалами развивать у детей интерес к окружающему миру. Учить детей использовать в играх строительный материал, простейшие деревянные и пластмассовые конструкторы, природный материал.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помогать детям общаться со знакомыми взрослыми и сверстниками.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На основе обогащения представлений о ближайшем окружении продолжать расширять и активизировать словарный запас детей.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Развивать моторику речедвигательного аппарата, слуховое восприятие, речевой слух и речевое дыхание.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Вовлекать детей в разговор во время рассматривания предметов, картин, иллюстраций.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Читать знакомые, любимые детьми художественные произведения. Воспитывать умение слушать новые сказки, стихи, следить за развитием действия, сопереживать героям произведения. 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положительное отношение к труду взрослых. Воспитывать желание принимать участие в посильном труде, умение преодолевать небольшие трудности. Продолжать воспитывать уважение к людям знакомых профессий.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Закреплять умение подбирать предметы по цвету и величине, собирать пирамидку из уменьшающихся по размеру колец, чередуя в определенной последовательности.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Закреплять умение выделять цвет, форму, величину как особые свойства предметов; группировать однородные предметы по нескольким сенсорным признакам.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умение сосредоточивать внимание на предметах и явлениях предметно-пространственной развивающей среды; устанавливать простейшие связи между предметами и явлениями, делать простейшие обобщения. Расширять представления детей о растениях и животных.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Поощрять исследовательский интерес, проведение простейших наблюдений. Подводить детей к простейшему анализу созданных построек. Совершенствовать конструктивные умения.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Закреплять названия цветов, познакомить с оттенками.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Развивать умение создавать в работе предметы и композиции из геометрических  форм и природных материалов.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Развивать умение с помощью воспитателя инсценировать и драматизировать небольшие отрывки из народных сказок.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2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умение следить за развитием действия в играх – драматизациях и кукольных спектаклях, созданных силами взрослых и старших детей.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Развивать умение имитировать характерные действия персонажей, передавать эмоциональное состояние человека (мимикой, позой, жестом, движением).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Вызывать желание действовать с элементами костюмов и атрибутами как внешними символами роли.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Развивать интерес к произведениям народного и профессионального искусства, к литературе (стихи, песенки, потешки).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Знакомить с элементарными средствами выразительности в разных видах искусства.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Приучать детей к самостоятельному выполнению элементарных поручений: готовить материалы к занятиям.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Дать первые представления о Родной стране, познакомить с родной культурой, с изделиями народных мастеров.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Развивать эстетическое восприятие, обращать внимание детей на красоту окружающих предметов.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Предлагать детям передавать в рисунках красоту окружающих предметов и природы.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Приобщать детей к декоративной деятельности. Формировать навыки аккуратной работы. Вызывать у детей радость от полученного изображения.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Формировать эмоциональную отзывчивость на произведение, умение различать характер музыки.</a:t>
                      </a:r>
                    </a:p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Приучать слушать музыкальное произведение до конца.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1100" b="1" i="1" dirty="0" smtClean="0"/>
              <a:t>МОДЕЛЬ ПОСТРОЕНИЯ ОБРАЗОВАТЕЛЬНОГО ПРОЦЕССА С УЧЕТОМ ВОЗРАСТА ВОСПИТАННИКОВ, ОСНОВНЫХ НАПРАВЛЕНИЙ РАЗВИТИЯ И РАЗЛИЧНЫХ ВИДОВ ДЕТСКОЙ ДЕЯТЕЛЬНОСТИ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i="1" dirty="0" smtClean="0"/>
              <a:t> 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i="1" dirty="0" smtClean="0"/>
              <a:t>СРЕДНЯЯ ГРУППА</a:t>
            </a:r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1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79" y="857232"/>
          <a:ext cx="8715441" cy="5715039"/>
        </p:xfrm>
        <a:graphic>
          <a:graphicData uri="http://schemas.openxmlformats.org/drawingml/2006/table">
            <a:tbl>
              <a:tblPr/>
              <a:tblGrid>
                <a:gridCol w="1245063"/>
                <a:gridCol w="1245063"/>
                <a:gridCol w="1245063"/>
                <a:gridCol w="1245063"/>
                <a:gridCol w="1245063"/>
                <a:gridCol w="1245063"/>
                <a:gridCol w="1245063"/>
              </a:tblGrid>
              <a:tr h="47976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Содержание психолого-педагогической работы по направлениям развития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1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-66675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Игровая деятельность 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Коммуникативная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Чтение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Трудовая деятельность 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6675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Познавательно-исследовательская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Продуктивная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5334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Музыкально-художественная 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направления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                       задачи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5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Физическое развитие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развивать активность детей в играх с мячами, скакалками, обручами и т.д. Закреплять умение выполнять ведущую роль в подвижной игре, осознанно относиться к выполнению правил игры.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умение обращаться за помощью к взрослым при заболевании, травме.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воспитывать опрятность, привычку следить за своим внешним видом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Дать представление о составляющих здорового образа жизни; о значении физических упражнений для организма человека. 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Закреплять умение сохранять правильную позу на занятиях; не наклоняться низко над столом, сидеть свободно. 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формировать у детей навык ритмичного движения в соответствии с характером музыки, самостоятельно менять движения в соответствии с музыкой.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3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Социально-личностное развитие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В совместных с воспитателем играх, содержащих 2-3 роли, совершенствовать умение объединяться в игре, распределять роли, выполнять игровые действия в соответствии с правилами и игровым замыслом.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навыки безопасного поведения в подвижных играх и при пользовании спортивным инвентарем.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Способствовать формированию личного отношения к соблюдению моральных норм: взаимопомощи, сочувствия, одобрения. Продолжать работу по формированию доброжелательных взаимоотношений между детьми, образа «Я».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В весенний и осенний периоды приучать детей вместе с воспитателем убирать на участке мусор, в зимний период расчищать снег. Формировать умение договариваться с помощью воспитателя о распределении коллективной работы, заботиться о своевременном завершении совместного задания.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Закреплять знания детей о правилах дорожного движения. Закреплять знания детей о правилах поведения в общественном транспорте.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Создавать условия для расширения представлений детей об окружающем. 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формировать умение создавать коллективные произведения в продуктивных видах деятельности.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умение проявлять дружелюбие при оценке работ других детей.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Способствовать развитию эмоционально-образного исполнения музыкально-игровых упражнений и сценок, используя мимику и пантомимику.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Формировать навыки культуры слушания музыки.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14288"/>
          <a:ext cx="8715437" cy="6429421"/>
        </p:xfrm>
        <a:graphic>
          <a:graphicData uri="http://schemas.openxmlformats.org/drawingml/2006/table">
            <a:tbl>
              <a:tblPr/>
              <a:tblGrid>
                <a:gridCol w="1066786"/>
                <a:gridCol w="1308322"/>
                <a:gridCol w="1308322"/>
                <a:gridCol w="1107041"/>
                <a:gridCol w="1308322"/>
                <a:gridCol w="1308322"/>
                <a:gridCol w="1308322"/>
              </a:tblGrid>
              <a:tr h="411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направления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                       задачи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indent="-66675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Игровая деятельность 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Коммуникативная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Чтение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Трудовая деятельность 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675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Познавательно-исследовательская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Продуктивная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334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Музыкально-художественная 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7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Познавательно-речевое развитие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Знакомить с дидактическими играми, направленными на закрепление представлений  о свойствах предметов, совершенствование умения сравнивать предметы по внешним признакам, группировать, составлять целое из частей. Поощрять стремление детей освоить правила простейших настольно-печатных игр.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Углублять представления детей о правах и обязанностях в группе, дома, на улице, природе. Формировать первичные гендерные представления.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Через проектную деятельность, экскурсии, игры, произведения литературы продолжать знакомство с культурными явлениями.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работу по формированию интереса к книге.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Развивать умение детей рассказывать: учить участвовать в беседе, понятно для слушателей отвечать на вопросы и задавать их.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интерес к обязанностям по дому членов семьи. Воспитывать положительное отношение к труду, желание трудиться.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расширять представления о труде взрослых, о разных профессиях. Продолжать знакомить с профессиями.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Углублять представления детей о семье. Продолжать воспитывать любовь к родному краю. Дать доступные их пониманию представления о государственных праздниках.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формировать элементарные представления о способах взаимодействия с растениями и животными.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Совершенствовать восприятие детей путем активного использования всех органов чувств. Обогащать чувственный опыт и умение фиксировать полученные впечатления в речи.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Расширять представления детей о природе.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развивать способность различать и называть строительные детали.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Развивать умение анализировать образец постройки.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Развивать исследовательскую деятельность ребенка.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умение выделять и называть основные средства выразительности и создавать свои художественные образы в музыкальной деятельности.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Познакомить детей с профессиями: артист, художник, композитор.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навыки выразительного пения.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8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развивать и поддерживать интерес к театрализованной игре путем приобретения более сложных игровых умений и навыков.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Развивать умение разыгрывать несложные представления по знакомым литературным произведениям; использовать для воплощения образа известные выразительные средства.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Учить чувствовать и понимать эмоциональное состояние героя при его взаимодействии с другими персонажами произведения.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умение самостоятельно готовить свое рабочее место и убирать его после окончания занятий с продуктивными  видами деятельности.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формировать умение рассматривать и обследовать предметы, в том числе с помощью рук.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формировать умение создавать декоративные композиции по мотивам узоров прикладного творчества. Использовать изделия народных мастеров для развития эстетического восприятия.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Продолжать развивать у детей интерес к музыке, желание слушать ее. Закреплять знания о жанрах в музыке.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1100" b="1" i="1" dirty="0" smtClean="0"/>
              <a:t>МОДЕЛЬ ПОСТРОЕНИЯ ОБРАЗОВАТЕЛЬНОГО ПРОЦЕССА С УЧЕТОМ ВОЗРАСТА ВОСПИТАННИКОВ, ОСНОВНЫХ НАПРАВЛЕНИЙ РАЗВИТИЯ И РАЗЛИЧНЫХ ВИДОВ ДЕТСКОЙ ДЕЯТЕЛЬНОСТИ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i="1" dirty="0" smtClean="0"/>
              <a:t> 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i="1" dirty="0" smtClean="0"/>
              <a:t>СТАРШАЯ ГРУППА</a:t>
            </a:r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1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79" y="857232"/>
          <a:ext cx="8715441" cy="5786477"/>
        </p:xfrm>
        <a:graphic>
          <a:graphicData uri="http://schemas.openxmlformats.org/drawingml/2006/table">
            <a:tbl>
              <a:tblPr/>
              <a:tblGrid>
                <a:gridCol w="1245063"/>
                <a:gridCol w="1245063"/>
                <a:gridCol w="1245063"/>
                <a:gridCol w="1245063"/>
                <a:gridCol w="1245063"/>
                <a:gridCol w="1245063"/>
                <a:gridCol w="1245063"/>
              </a:tblGrid>
              <a:tr h="39571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Содержание психолого-педагогической работы по направлениям развития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01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-66675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Игровая деятельность 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Коммуникативная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Чтение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Трудовая деятельность 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6675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Познавательно-исследовательская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Продуктивная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5334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Музыкально-художественная 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1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направления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                       задачи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1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Физическое развитие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Знакомить со спортивными играми и упражнениями, с играми с элементами соревнования, играми – эстафетами.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Воспитывать стремление участвовать в играх с элементами соревнования, играх – эстафетах.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формировать умение обращаться за помощью к взрослым при заболевании, травме. Учить характеризовать свое самочувствие.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Приучать помогать взрослым готовить физкультурный инвентарь для физических упражнений, убирать его на место.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Расширять представление об особенностях функционирования и целостности человеческого организма, о составляющих здорового образа жизни.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Знакомить с основами техники безопасности и правилами поведения в спортивном зале и спортивной площадке.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совершенствовать умение передавать в продуктивной деятельности положение предметов в пространстве, движение объекта.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Развивать самостоятельность, творчество, формировать выразительность и грациозность движений.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14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Социально-личностное развитие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Развивать умение согласовывать тему игры, распределять роли, подготавливать необходимые условия, договариваться о последовательности совместных действий, налаживать и регулировать контакты в совместной игре, самостоятельно решать конфликты. Способствовать укреплению возникающих устойчивых детских игровых объединений.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Воспитывать дружеские взаимоотношения между детьми, привычку жить сообща. Продолжать обогащать словарь детей «вежливыми словами».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Поощрять попытки делится с педагогом и другими детьми разнообразными впечатлениями.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знания о том, где работают родители и как важен их труд для общества.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Закреплять умение замечать и самостоятельно устранять непорядок в своем внешнем виде.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Развивать желание вместе со взрослым и с их помощью выполнять посильные трудовые поручения.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Развивать осознание ребенком своего места в обществе. Расширять представления детей о родной стране, государственных праздниках. Закреплять правила безопасного передвижения в помещении, на дороге, в общественном транспорте. Давать представления о специальных службах помощи.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формировать навыки культуры поведения и безопасности в природе.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развивать умение работать коллективно, объединять свои поделки в соответствии с общим замыслом, договариваться, помогать друг другу.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Продолжать навыки </a:t>
                      </a:r>
                      <a:r>
                        <a:rPr lang="ru-RU" sz="800" dirty="0" err="1">
                          <a:latin typeface="Times New Roman"/>
                          <a:ea typeface="Times New Roman"/>
                          <a:cs typeface="Times New Roman"/>
                        </a:rPr>
                        <a:t>инсценирования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 песен, сказочных произведений. Развивать навыки передачи чувств героев, их взаимоотношения. Содействовать проявлению самостоятельности, творческому исполнению.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Воспитывать культуру поведения при посещении концертных залов, театров.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14291"/>
          <a:ext cx="8715437" cy="6357980"/>
        </p:xfrm>
        <a:graphic>
          <a:graphicData uri="http://schemas.openxmlformats.org/drawingml/2006/table">
            <a:tbl>
              <a:tblPr/>
              <a:tblGrid>
                <a:gridCol w="1066786"/>
                <a:gridCol w="1308322"/>
                <a:gridCol w="1308322"/>
                <a:gridCol w="1107041"/>
                <a:gridCol w="1308322"/>
                <a:gridCol w="1308322"/>
                <a:gridCol w="1308322"/>
              </a:tblGrid>
              <a:tr h="52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направления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                       задачи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indent="-66675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Игровая деятельность 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Коммуникативная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Чтение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Трудовая деятельность 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675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Познавательно-исследовательская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Продуктивная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3340"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Arial"/>
                          <a:ea typeface="Times New Roman"/>
                          <a:cs typeface="Times New Roman"/>
                        </a:rPr>
                        <a:t>Музыкально-художественная деятельность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Познавательно-речевое развитие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Поощрять расширение выбора тем для игры, учить развивать сюжет на основе знаний, полученных при восприятии окружающего, из литературных произведений.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развивать речь как средство общения. Расширять представления детей о многообразии окружающего мира.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умение рассказывать о предмете, содержании сюжетной картины, составлять рассказ по картинкам с последовательно-развивающимся сюжетом.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расширять представления о труде взрослых. Прививать чувство благодарности к людям за их труд. Показывать результаты их труда: картины, книги, предметы декоративного искусства. Объяснять, что для облегчения труда используется разнообразная техника. 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развивать умение сравнивать предметы, устанавливать их сходство и различие.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развивать умение устанавливать связь между создаваемыми постройками и окружающими объектами.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знакомить с цветами спектра. Формировать умение различать цвета по светлоте и насыщенности, правильно называть их.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музыкальную культуру на основе знакомства с классической, народной и современной музыкой.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Создавать атмосферу творчества и доверия, давая каждому ребенку возможность участия в театрализованной игре.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Воспитывать артистические качества, раскрывать творческий потенциал детей.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Формировать умение связно, последовательно и выразительно пересказывать небольшие сказки, рассказы.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развивать интерес к художественной и познавательной литературе.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Воспитывать чуткость к художественному слову, учить вслушиваться в ритм и мелодику поэтического текста.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Вырабатывать привычку самостоятельно раскладывать подготовленные воспитателем материалы для занятий.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В процессе восприятия предметов и явлений развивать мыслительные операции: анализ, сравнение, установление сходства и различия предметов и их частей, выделение общего и единичного, характерных признаков, обобщение. 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Продолжать развивать интерес детей к изобразительной деятельности. Развивать эстетическое восприятие, умение созерцать красоту окружающего мира. Развивать эстетические чувства, эмоции, эстетический вкус, эстетическое восприятие, интерес к искусству.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Продолжать знакомить с жанрами музыкальных произведений.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Формировать певческие навыки, брать дыхание перед началом песни, четко произносить слова.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Развивать песенный музыкальный вкус.</a:t>
                      </a:r>
                    </a:p>
                  </a:txBody>
                  <a:tcPr marL="42244" marR="42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</TotalTime>
  <Words>3927</Words>
  <Application>Microsoft Office PowerPoint</Application>
  <PresentationFormat>Экран (4:3)</PresentationFormat>
  <Paragraphs>365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МОДЕЛЬ ПОСТРОЕНИЯ ОБРАЗОВАТЕЛЬНОГО ПРОЦЕССА С УЧЕТОМ ВОЗРАСТА ВОСПИТАННИКОВ, ОСНОВНЫХ НАПРАВЛЕНИЙ РАЗВИТИЯ И РАЗЛИЧНЫХ ВИДОВ ДЕТСКОЙ ДЕЯТЕЛЬНОСТИ   ПЕРВАЯ МЛАДШАЯ ГРУППА </vt:lpstr>
      <vt:lpstr>Слайд 3</vt:lpstr>
      <vt:lpstr>МОДЕЛЬ ПОСТРОЕНИЯ ОБРАЗОВАТЕЛЬНОГО ПРОЦЕССА С УЧЕТОМ ВОЗРАСТА ВОСПИТАННИКОВ, ОСНОВНЫХ НАПРАВЛЕНИЙ РАЗВИТИЯ И РАЗЛИЧНЫХ ВИДОВ ДЕТСКОЙ ДЕЯТЕЛЬНОСТИ   ВТОРАЯ  МЛАДШАЯ ГРУППА </vt:lpstr>
      <vt:lpstr>Слайд 5</vt:lpstr>
      <vt:lpstr>МОДЕЛЬ ПОСТРОЕНИЯ ОБРАЗОВАТЕЛЬНОГО ПРОЦЕССА С УЧЕТОМ ВОЗРАСТА ВОСПИТАННИКОВ, ОСНОВНЫХ НАПРАВЛЕНИЙ РАЗВИТИЯ И РАЗЛИЧНЫХ ВИДОВ ДЕТСКОЙ ДЕЯТЕЛЬНОСТИ   СРЕДНЯЯ ГРУППА </vt:lpstr>
      <vt:lpstr>Слайд 7</vt:lpstr>
      <vt:lpstr>МОДЕЛЬ ПОСТРОЕНИЯ ОБРАЗОВАТЕЛЬНОГО ПРОЦЕССА С УЧЕТОМ ВОЗРАСТА ВОСПИТАННИКОВ, ОСНОВНЫХ НАПРАВЛЕНИЙ РАЗВИТИЯ И РАЗЛИЧНЫХ ВИДОВ ДЕТСКОЙ ДЕЯТЕЛЬНОСТИ   СТАРШАЯ ГРУППА </vt:lpstr>
      <vt:lpstr>Слайд 9</vt:lpstr>
      <vt:lpstr>МОДЕЛЬ ПОСТРОЕНИЯ ОБРАЗОВАТЕЛЬНОГО ПРОЦЕССА С УЧЕТОМ ВОЗРАСТА ВОСПИТАННИКОВ, ОСНОВНЫХ НАПРАВЛЕНИЙ РАЗВИТИЯ И РАЗЛИЧНЫХ ВИДОВ ДЕТСКОЙ ДЕЯТЕЛЬНОСТИ   ПОДГОТОВИТЕЛЬНАЯ ГРУППА </vt:lpstr>
      <vt:lpstr>Слайд 11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Светлана</dc:creator>
  <cp:lastModifiedBy>Светлана</cp:lastModifiedBy>
  <cp:revision>5</cp:revision>
  <dcterms:created xsi:type="dcterms:W3CDTF">2013-11-14T11:13:24Z</dcterms:created>
  <dcterms:modified xsi:type="dcterms:W3CDTF">2013-11-15T06:47:41Z</dcterms:modified>
</cp:coreProperties>
</file>