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DC79DD-C045-4B63-8F3D-6FA165364D0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F65B154-58A2-4558-9AA3-006B13148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54162"/>
            <a:ext cx="8848756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Приложение № 2 </a:t>
            </a:r>
          </a:p>
          <a:p>
            <a:pPr>
              <a:buNone/>
            </a:pPr>
            <a:r>
              <a:rPr lang="ru-RU" b="1" dirty="0" smtClean="0"/>
              <a:t>Единое комплексно-тематическое планирование ОУ </a:t>
            </a:r>
            <a:r>
              <a:rPr lang="ru-RU" dirty="0" smtClean="0"/>
              <a:t>Составлено</a:t>
            </a:r>
            <a:r>
              <a:rPr lang="ru-RU" b="1" dirty="0" smtClean="0"/>
              <a:t> </a:t>
            </a:r>
            <a:r>
              <a:rPr lang="ru-RU" dirty="0" smtClean="0"/>
              <a:t>на основе программного содержания и методических рекомендаций основной общеобразовательной программы дошкольного образования «От рождения до школы». Включает в себя весь спектр тем, заявленных для изучения по различным направлениям развития в основной общеобразовательной программе дошкольного образования в соответствии с возрастом воспитанников.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42852"/>
            <a:ext cx="7772400" cy="798509"/>
          </a:xfrm>
        </p:spPr>
        <p:txBody>
          <a:bodyPr>
            <a:normAutofit/>
          </a:bodyPr>
          <a:lstStyle/>
          <a:p>
            <a:pPr algn="ctr"/>
            <a:r>
              <a:rPr lang="ru-RU" sz="1100" b="1" i="1" dirty="0" smtClean="0"/>
              <a:t>ТЕМАТИЧЕСКОЕ ПЛАНИРОВАНИЕ ОБРАЗОВАТЕЛЬНОГО ПРОЦЕСА С  УЧЕТОМ ВРЕМЕНИ ГОДА И ВОЗРАСТНЫХ ПСИХОФИЗИОЛОГИЧЕСКИХ ВОЗМОЖНОСТЕЙ ДЕТЕЙ.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b="1" i="1" dirty="0" smtClean="0"/>
              <a:t>2013-2014 учебный год</a:t>
            </a:r>
            <a:r>
              <a:rPr lang="ru-RU" sz="1100" dirty="0" smtClean="0"/>
              <a:t/>
            </a:r>
            <a:br>
              <a:rPr lang="ru-RU" sz="1100" dirty="0" smtClean="0"/>
            </a:br>
            <a:endParaRPr lang="ru-RU" sz="11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3" y="714356"/>
          <a:ext cx="8715434" cy="5967130"/>
        </p:xfrm>
        <a:graphic>
          <a:graphicData uri="http://schemas.openxmlformats.org/drawingml/2006/table">
            <a:tbl>
              <a:tblPr/>
              <a:tblGrid>
                <a:gridCol w="1180429"/>
                <a:gridCol w="1200856"/>
                <a:gridCol w="1271115"/>
                <a:gridCol w="1271115"/>
                <a:gridCol w="1271115"/>
                <a:gridCol w="1271115"/>
                <a:gridCol w="1249689"/>
              </a:tblGrid>
              <a:tr h="263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ранний возраст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 младшая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 младшая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средняя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старшая 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подготовительная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290">
                <a:tc rowSpan="4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сентябрь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 02.09-06.09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 09.09.-13.09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Адаптационный период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«Осень» 16.09-20.09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«Осень»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«Осень»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«Осень»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«Осень»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«Осень»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Игрушки-овощи,фрукты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23.09-26.09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«Овощи, фрукты»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«Овощи, фрукты»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«Овощи, фрукты»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«Овощи, фрукты»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«Огород»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«Овощи, фрукты»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«Сад»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05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октябрь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30.09-04.10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«Ягоды»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«Ягоды, грибы»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«Ягоды, грибы»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«Лес»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«Ягоды, грибы»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«Лес»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«Одежда»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07.10-11.10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Лён – богатство России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«Посуда»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14.10-18.10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«Посуда»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«Посуда»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«Посуда»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Свойства песка и глины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«Посуда»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История возникновения вилки и ложки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«Посуда»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Свойства стекла и пластмассы»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«Обувь»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21.10-25.10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«Профессия воспитатель»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«Профессия повар»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«Профессия шофер»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«Профессия земледелец»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«Профессия учитель»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Игрушки-животные»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28.10-01.11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«Домашние животные»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«Домашние животные и их детеныши»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«Домашние животные, обитатели живого уголка и их детеныши»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«Домашние животные, обитатели живого уголка и их детеныши»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«Домашние животные»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Профессия фермер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290">
                <a:tc rowSpan="4">
                  <a:txBody>
                    <a:bodyPr/>
                    <a:lstStyle/>
                    <a:p>
                      <a:pPr marR="71755"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ноябрь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171" marR="3717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04.11-08.11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«Москва»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«Москва»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«Москва Южное Бутово»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«Москва Россия»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«Москва Россия» «День народного единства»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Игрушки-птицы»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11.11-15.11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«Домашние птицы»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«Городские птицы»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«Птицы средней полосы»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«Перелетные птицы»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«Перелетные птицы»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18.11-22.11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НЕДЕЛЯ ИГРЫ И ИГРУШКИ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Богородская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Филимоновская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Филимоновская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«Городецкая                        «Хохлома»                                         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    игрушка»                          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игрушка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»                     </a:t>
                      </a: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игрушка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»                            роспись»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5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Игрушки-транспорт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25.11-29.11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«Транспорт пассажирский»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«Транспорт специальный»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«Транспорт водный и воздушный»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42852"/>
          <a:ext cx="8715436" cy="6572296"/>
        </p:xfrm>
        <a:graphic>
          <a:graphicData uri="http://schemas.openxmlformats.org/drawingml/2006/table">
            <a:tbl>
              <a:tblPr/>
              <a:tblGrid>
                <a:gridCol w="1000133"/>
                <a:gridCol w="1214446"/>
                <a:gridCol w="1437823"/>
                <a:gridCol w="1271115"/>
                <a:gridCol w="1271115"/>
                <a:gridCol w="1271115"/>
                <a:gridCol w="1249689"/>
              </a:tblGrid>
              <a:tr h="165721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  <a:cs typeface="Times New Roman"/>
                        </a:rPr>
                        <a:t>декабрь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«Зима» 02.12-06.12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«Зима»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«Зима»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«Зима»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«Зима»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«Зима»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09.12-13.12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«Дикие животные»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«Дикие животные»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«Дикие животные»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«Дикие животные жарких стран»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«Дикие животные севера»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16.12-20.12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младший воспитатель»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медсестра»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врач»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строитель»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полярник»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«Одежда»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23.12-27.12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Свойства бумаги и ткани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«Одежда, обувь»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Свойства ткани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«Обувь»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30.12-11.01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40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  <a:cs typeface="Times New Roman"/>
                        </a:rPr>
                        <a:t>январь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13.01-17.01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«Мебель»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«Мебель»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«Мебель»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Свойства дерева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«Мой дом: мебель, бытовая техника, инструменты»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«Мой дом: мебель, бытовая техника, электроприборы»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Игрушки» 20.01-24.01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«Матрешка»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«Полхов –Майдан» 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«Дымковская игрушка»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«Гжель»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«Гжель»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27.01-31.01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                       НЕДЕЛЯ ЗИМНИХ ИГР И ЗАБАВ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100">
                <a:tc rowSpan="4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  <a:cs typeface="Times New Roman"/>
                        </a:rPr>
                        <a:t>февраль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«Свойства воды»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03.02-07.02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«Свойства воды»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«Вода в природе»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«Вода в природе»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«Вода в природе»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«Вода на планете»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10.02-14.02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музыкальный руководитель»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воспитатель по физической культуре»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почтальон»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машинист, пилот»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рабочий по стирке белья»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17.02-21.02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«Труд пограничника»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Весна» 24.02-28.02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«Весна»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«Весна»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«Весна»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«Весна»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«Весна»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00">
                <a:tc rowSpan="4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  <a:cs typeface="Times New Roman"/>
                        </a:rPr>
                        <a:t>март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03.03-07.03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«Семья»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«Насекомые»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10.03-14.03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«Насекомые»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«Насекомые»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«Насекомые»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«Насекомые»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«Пресмыкающиеся»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«Насекомые»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«Пресмыкающиеся»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«Цветы»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17.03-21.03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«Цветы»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«Первоцветы»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«Первоцветы»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«Первоцветы и лекарственные растения»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луг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«Первоцветы и лекарственные растения»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луг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«Комнатные растения»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24.03-28.03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«Комнатные растения»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«Комнатные растения»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«Комнатные растения»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«Комнатные растения»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«Комнатные растения»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899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  <a:cs typeface="Times New Roman"/>
                        </a:rPr>
                        <a:t>апрель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01.04-04.04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«Домашние птицы обитатели живого уголка»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«Домашние птицы обитатели живого уголка»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«Птицы различных климатических зон»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«Перелетные птицы»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«Перелетные птицы»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07.04-11.04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«Космос»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«Космос»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«Космос»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«Космос»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«Космос»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«Деревья»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14.04-18.04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«Деревья»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«Деревья и кустарники»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«Плодовые деревья и кустарники»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«Лес»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«Лес»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Профессия лесничий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21.04-25.04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Огонь-друг, огонь-враг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Огонь-друг, огонь-враг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Огонь-друг, огонь-враг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Огонь-друг, огонь-враг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Профессия пожарный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Огонь-друг, огонь-враг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Приборы отопления, освещения.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28.04-30.04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«Родная страна»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51">
                <a:tc rowSpan="4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  <a:cs typeface="Times New Roman"/>
                        </a:rPr>
                        <a:t>май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«Цветы»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05.05-09.05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«Цветы»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«Цветы садовые»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«Цветы садовые»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«Сад»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Природное сообщество «Сад»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«Жостовская роспись»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«Игрушки»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12.05-16.05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«Аквариумные рыбки»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«Аквариумные рыбки»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«Аквариумные рыбки»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«Обитатели пресных водоемов»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«Обитатели морей и океанов»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«Транспорт»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19.05-23.05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Светофор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Улица (ПДД)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Улица (ПДД)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Улица (ПДД)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Улица (ПДД)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«Профессия инспектор ГИБДД)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Лето» 26.05.30.05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«Лето»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«Лето»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«Лето»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«Лето»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«Лето»</a:t>
                      </a:r>
                    </a:p>
                  </a:txBody>
                  <a:tcPr marL="21465" marR="21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</TotalTime>
  <Words>1098</Words>
  <Application>Microsoft Office PowerPoint</Application>
  <PresentationFormat>Экран (4:3)</PresentationFormat>
  <Paragraphs>298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Слайд 1</vt:lpstr>
      <vt:lpstr>ТЕМАТИЧЕСКОЕ ПЛАНИРОВАНИЕ ОБРАЗОВАТЕЛЬНОГО ПРОЦЕСА С  УЧЕТОМ ВРЕМЕНИ ГОДА И ВОЗРАСТНЫХ ПСИХОФИЗИОЛОГИЧЕСКИХ ВОЗМОЖНОСТЕЙ ДЕТЕЙ. 2013-2014 учебный год </vt:lpstr>
      <vt:lpstr>Слайд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Светлана</dc:creator>
  <cp:lastModifiedBy>Светлана</cp:lastModifiedBy>
  <cp:revision>4</cp:revision>
  <dcterms:created xsi:type="dcterms:W3CDTF">2013-11-14T11:44:37Z</dcterms:created>
  <dcterms:modified xsi:type="dcterms:W3CDTF">2013-11-15T07:36:09Z</dcterms:modified>
</cp:coreProperties>
</file>