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67" r:id="rId4"/>
    <p:sldId id="266" r:id="rId5"/>
    <p:sldId id="257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ИЗО\ПЕТРИКАВКВ\881SSCAM\SDC10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520530" cy="60273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наталья\Desktop\ИЗО\ПЕТРИКАВКВ\881SSCAM\SDC10463.JPG"/>
          <p:cNvPicPr>
            <a:picLocks noChangeAspect="1" noChangeArrowheads="1"/>
          </p:cNvPicPr>
          <p:nvPr/>
        </p:nvPicPr>
        <p:blipFill>
          <a:blip r:embed="rId2" cstate="print"/>
          <a:srcRect l="2800" r="2001"/>
          <a:stretch>
            <a:fillRect/>
          </a:stretch>
        </p:blipFill>
        <p:spPr bwMode="auto">
          <a:xfrm>
            <a:off x="2843808" y="332656"/>
            <a:ext cx="4433827" cy="62099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наталья\Desktop\ИЗО\ПЕТРИКАВКВ\881SSCAM\SDC10465.JPG"/>
          <p:cNvPicPr>
            <a:picLocks noChangeAspect="1" noChangeArrowheads="1"/>
          </p:cNvPicPr>
          <p:nvPr/>
        </p:nvPicPr>
        <p:blipFill>
          <a:blip r:embed="rId2" cstate="print"/>
          <a:srcRect r="6201"/>
          <a:stretch>
            <a:fillRect/>
          </a:stretch>
        </p:blipFill>
        <p:spPr bwMode="auto">
          <a:xfrm>
            <a:off x="2267744" y="332656"/>
            <a:ext cx="4387888" cy="62373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наталья\Desktop\ИЗО\ПЕТРИКАВКВ\881SSCAM\SDC10467.JPG"/>
          <p:cNvPicPr>
            <a:picLocks noChangeAspect="1" noChangeArrowheads="1"/>
          </p:cNvPicPr>
          <p:nvPr/>
        </p:nvPicPr>
        <p:blipFill>
          <a:blip r:embed="rId2" cstate="print"/>
          <a:srcRect l="4200" r="2001"/>
          <a:stretch>
            <a:fillRect/>
          </a:stretch>
        </p:blipFill>
        <p:spPr bwMode="auto">
          <a:xfrm>
            <a:off x="2789796" y="511791"/>
            <a:ext cx="4230476" cy="60135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наталья\Desktop\ИЗО\ПЕТРИКАВКВ\881SSCAM\SDC10468.JPG"/>
          <p:cNvPicPr>
            <a:picLocks noChangeAspect="1" noChangeArrowheads="1"/>
          </p:cNvPicPr>
          <p:nvPr/>
        </p:nvPicPr>
        <p:blipFill>
          <a:blip r:embed="rId2" cstate="print"/>
          <a:srcRect r="4801"/>
          <a:stretch>
            <a:fillRect/>
          </a:stretch>
        </p:blipFill>
        <p:spPr bwMode="auto">
          <a:xfrm>
            <a:off x="2618454" y="332656"/>
            <a:ext cx="4267279" cy="59766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наталья\Desktop\ИЗО\ПЕТРИКАВКВ\881SSCAM\SDC10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894008" cy="65253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9</cp:revision>
  <dcterms:created xsi:type="dcterms:W3CDTF">2013-11-20T17:15:26Z</dcterms:created>
  <dcterms:modified xsi:type="dcterms:W3CDTF">2014-10-01T16:44:27Z</dcterms:modified>
</cp:coreProperties>
</file>