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2"/>
  </p:sldMasterIdLst>
  <p:notesMasterIdLst>
    <p:notesMasterId r:id="rId9"/>
  </p:notesMasterIdLst>
  <p:handoutMasterIdLst>
    <p:handoutMasterId r:id="rId10"/>
  </p:handoutMasterIdLst>
  <p:sldIdLst>
    <p:sldId id="265" r:id="rId3"/>
    <p:sldId id="293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9D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69" autoAdjust="0"/>
    <p:restoredTop sz="76197" autoAdjust="0"/>
  </p:normalViewPr>
  <p:slideViewPr>
    <p:cSldViewPr>
      <p:cViewPr varScale="1"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1CABE-7651-4DC9-AAA8-B27F321240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0D3AF-3875-4581-B51A-5B0024A1A554}">
      <dgm:prSet/>
      <dgm:spPr/>
      <dgm:t>
        <a:bodyPr/>
        <a:lstStyle/>
        <a:p>
          <a:pPr algn="ctr" rtl="0"/>
          <a:r>
            <a:rPr lang="ru-RU" b="1" dirty="0" smtClean="0"/>
            <a:t>НОД в подготовительной группе</a:t>
          </a:r>
        </a:p>
        <a:p>
          <a:pPr algn="ctr" rtl="0"/>
          <a:r>
            <a:rPr lang="ru-RU" b="1" dirty="0" smtClean="0"/>
            <a:t>«Знакомство детей с профессиями взрослых – почта. Экскурсия на почту»</a:t>
          </a:r>
        </a:p>
      </dgm:t>
    </dgm:pt>
    <dgm:pt modelId="{FD22D1A5-6D71-482D-A346-CB14436FA677}" type="parTrans" cxnId="{C86E5CCB-10D4-44BC-B758-26FD46CF6D02}">
      <dgm:prSet/>
      <dgm:spPr/>
      <dgm:t>
        <a:bodyPr/>
        <a:lstStyle/>
        <a:p>
          <a:endParaRPr lang="ru-RU"/>
        </a:p>
      </dgm:t>
    </dgm:pt>
    <dgm:pt modelId="{A01B42DA-2EA4-46EC-983B-E4D12401BE6D}" type="sibTrans" cxnId="{C86E5CCB-10D4-44BC-B758-26FD46CF6D02}">
      <dgm:prSet/>
      <dgm:spPr/>
      <dgm:t>
        <a:bodyPr/>
        <a:lstStyle/>
        <a:p>
          <a:endParaRPr lang="ru-RU"/>
        </a:p>
      </dgm:t>
    </dgm:pt>
    <dgm:pt modelId="{99B2BF6A-1992-4428-8852-85F51465C61B}" type="pres">
      <dgm:prSet presAssocID="{8711CABE-7651-4DC9-AAA8-B27F32124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FCD03-D577-41D2-9549-E712BD0C2BDC}" type="pres">
      <dgm:prSet presAssocID="{4E20D3AF-3875-4581-B51A-5B0024A1A554}" presName="parentText" presStyleLbl="node1" presStyleIdx="0" presStyleCnt="1" custLinFactNeighborX="1617" custLinFactNeighborY="75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3B426-0C72-445B-8FE8-EDB8A8048A31}" type="presOf" srcId="{8711CABE-7651-4DC9-AAA8-B27F321240FF}" destId="{99B2BF6A-1992-4428-8852-85F51465C61B}" srcOrd="0" destOrd="0" presId="urn:microsoft.com/office/officeart/2005/8/layout/vList2"/>
    <dgm:cxn modelId="{C5EC048F-5267-42FB-8AE0-5DDB954B13D6}" type="presOf" srcId="{4E20D3AF-3875-4581-B51A-5B0024A1A554}" destId="{FFFFCD03-D577-41D2-9549-E712BD0C2BDC}" srcOrd="0" destOrd="0" presId="urn:microsoft.com/office/officeart/2005/8/layout/vList2"/>
    <dgm:cxn modelId="{C86E5CCB-10D4-44BC-B758-26FD46CF6D02}" srcId="{8711CABE-7651-4DC9-AAA8-B27F321240FF}" destId="{4E20D3AF-3875-4581-B51A-5B0024A1A554}" srcOrd="0" destOrd="0" parTransId="{FD22D1A5-6D71-482D-A346-CB14436FA677}" sibTransId="{A01B42DA-2EA4-46EC-983B-E4D12401BE6D}"/>
    <dgm:cxn modelId="{6F245AD1-54C1-477B-92F6-B916359EC915}" type="presParOf" srcId="{99B2BF6A-1992-4428-8852-85F51465C61B}" destId="{FFFFCD03-D577-41D2-9549-E712BD0C2BDC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9EF5-0035-426F-8A0B-4D6D4EE2BE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3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Полилиния 12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18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5" name="Полилиния 24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6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28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0" name="Группа 29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31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олилиния 33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36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олилиния 37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олилиния 38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alpha val="67000"/>
                <a:lumMod val="61000"/>
              </a:schemeClr>
            </a:gs>
            <a:gs pos="87000">
              <a:schemeClr val="accent1">
                <a:lumMod val="89000"/>
              </a:schemeClr>
            </a:gs>
            <a:gs pos="94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041656" y="996385"/>
          <a:ext cx="7754713" cy="157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0" y="5534561"/>
            <a:ext cx="330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Подготовила: </a:t>
            </a:r>
            <a:r>
              <a:rPr lang="ru-RU" b="1" i="1" dirty="0" err="1" smtClean="0"/>
              <a:t>Базанова</a:t>
            </a:r>
            <a:r>
              <a:rPr lang="ru-RU" b="1" i="1" dirty="0" smtClean="0"/>
              <a:t> Л. А.</a:t>
            </a:r>
            <a:endParaRPr lang="ru-RU" dirty="0" smtClean="0"/>
          </a:p>
          <a:p>
            <a:r>
              <a:rPr lang="ru-RU" b="1" i="1" dirty="0" smtClean="0"/>
              <a:t>воспитатель   </a:t>
            </a:r>
          </a:p>
          <a:p>
            <a:r>
              <a:rPr lang="ru-RU" i="1" dirty="0" smtClean="0"/>
              <a:t>МБДОУ детский сад «Колокольчик»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30956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УЧРЕЖДЕНИЕ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«КОЛОКОЛЬЧИК»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НИЖЕГОРОДСКАЯ ОБЛАСТЬ.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ШАХУНСКИЙ РАОН. ПОСЕЛОК СЯВА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4364" y="2643182"/>
            <a:ext cx="5715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92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381356" y="0"/>
            <a:ext cx="8310578" cy="2400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000" dirty="0" smtClean="0"/>
          </a:p>
          <a:p>
            <a:pPr algn="ctr"/>
            <a:r>
              <a:rPr lang="ru-RU" sz="3000" dirty="0" smtClean="0"/>
              <a:t>Он принес нам телеграмму:</a:t>
            </a:r>
          </a:p>
          <a:p>
            <a:pPr algn="ctr"/>
            <a:r>
              <a:rPr lang="ru-RU" sz="3000" dirty="0" smtClean="0"/>
              <a:t>«Приезжаю, ждите мама!».</a:t>
            </a:r>
          </a:p>
          <a:p>
            <a:pPr algn="ctr"/>
            <a:r>
              <a:rPr lang="ru-RU" sz="3000" dirty="0" smtClean="0"/>
              <a:t>Деду пенсию принес, хоть совсем не Дед Мороз.</a:t>
            </a:r>
          </a:p>
          <a:p>
            <a:pPr algn="ctr"/>
            <a:r>
              <a:rPr lang="ru-RU" sz="3000" dirty="0" smtClean="0"/>
              <a:t>На ногах с рассвета он, Кто же это?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14290"/>
            <a:ext cx="302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зачитывает загадку.</a:t>
            </a:r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2" y="2357430"/>
            <a:ext cx="4571429" cy="39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214290"/>
            <a:ext cx="3024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Воспитатель зачитывает стихотворение.</a:t>
            </a:r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81356" y="0"/>
            <a:ext cx="8310578" cy="2985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000" dirty="0" smtClean="0"/>
          </a:p>
          <a:p>
            <a:pPr algn="ctr"/>
            <a:r>
              <a:rPr lang="ru-RU" sz="3200" i="1" dirty="0" smtClean="0"/>
              <a:t>Честь и слава почтальонам,</a:t>
            </a:r>
          </a:p>
          <a:p>
            <a:pPr algn="ctr"/>
            <a:r>
              <a:rPr lang="ru-RU" sz="3200" i="1" dirty="0" smtClean="0"/>
              <a:t>Утомленным, запыленным.</a:t>
            </a:r>
          </a:p>
          <a:p>
            <a:pPr algn="ctr"/>
            <a:r>
              <a:rPr lang="ru-RU" sz="3200" i="1" dirty="0" smtClean="0"/>
              <a:t>Слава честным почтальонам</a:t>
            </a:r>
          </a:p>
          <a:p>
            <a:pPr algn="ctr"/>
            <a:r>
              <a:rPr lang="ru-RU" sz="3200" i="1" dirty="0" smtClean="0"/>
              <a:t>С толстой сумкой на ремне!</a:t>
            </a:r>
          </a:p>
          <a:p>
            <a:pPr algn="ctr"/>
            <a:endParaRPr lang="ru-RU" sz="3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16" y="257174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24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"/>
                <a:lumOff val="99000"/>
                <a:alpha val="36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2049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" y="214290"/>
            <a:ext cx="302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</a:p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«Веришь - не веришь»</a:t>
            </a:r>
          </a:p>
          <a:p>
            <a:pPr marL="457200" lvl="0" indent="-457200" algn="ctr"/>
            <a:endParaRPr lang="ru-RU" sz="20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8480" y="0"/>
            <a:ext cx="895352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000" dirty="0" smtClean="0"/>
              <a:t>1. Верите ли вы, что на свете есть страны, в которых нет профессии почтальон?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08" y="1357298"/>
            <a:ext cx="7478095" cy="417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99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" y="214290"/>
            <a:ext cx="302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</a:p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«Веришь - не веришь»</a:t>
            </a:r>
          </a:p>
          <a:p>
            <a:pPr marL="457200" lvl="0" indent="-457200" algn="ctr"/>
            <a:endParaRPr lang="ru-RU" sz="20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70" y="1285860"/>
            <a:ext cx="4876808" cy="534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8480" y="0"/>
            <a:ext cx="895352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000" dirty="0" smtClean="0"/>
              <a:t>2. Верите ли вы, что раньше почтальонам помогали доставлять письма воробьи?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80" y="1285860"/>
            <a:ext cx="3829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974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214290"/>
            <a:ext cx="302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</a:p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«Веришь - не веришь»</a:t>
            </a:r>
          </a:p>
          <a:p>
            <a:pPr marL="457200" lvl="0" indent="-457200" algn="ctr"/>
            <a:endParaRPr lang="ru-RU" sz="20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8480" y="0"/>
            <a:ext cx="8953520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000" dirty="0" smtClean="0"/>
              <a:t>3. Верите ли вы, что были собаки-почтальоны?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794" y="1071546"/>
            <a:ext cx="8000000" cy="48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55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173</Words>
  <Application>Microsoft Office PowerPoint</Application>
  <PresentationFormat>Произвольный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2013-03-08T15:15:22Z</dcterms:created>
  <dcterms:modified xsi:type="dcterms:W3CDTF">2015-02-22T23:06:10Z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