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73" r:id="rId5"/>
    <p:sldId id="267" r:id="rId6"/>
    <p:sldId id="269" r:id="rId7"/>
    <p:sldId id="270" r:id="rId8"/>
    <p:sldId id="283" r:id="rId9"/>
    <p:sldId id="264" r:id="rId10"/>
    <p:sldId id="261" r:id="rId11"/>
    <p:sldId id="262" r:id="rId12"/>
    <p:sldId id="260" r:id="rId13"/>
    <p:sldId id="272" r:id="rId14"/>
    <p:sldId id="279" r:id="rId15"/>
    <p:sldId id="268" r:id="rId16"/>
    <p:sldId id="271" r:id="rId17"/>
    <p:sldId id="277" r:id="rId18"/>
    <p:sldId id="281" r:id="rId19"/>
    <p:sldId id="276" r:id="rId20"/>
    <p:sldId id="266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1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835" autoAdjust="0"/>
    <p:restoredTop sz="90653" autoAdjust="0"/>
  </p:normalViewPr>
  <p:slideViewPr>
    <p:cSldViewPr>
      <p:cViewPr>
        <p:scale>
          <a:sx n="60" d="100"/>
          <a:sy n="60" d="100"/>
        </p:scale>
        <p:origin x="-4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973C-2E71-45A3-A830-9EB4C48C727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1;&#1090;&#1103;&#1090;&#1072;\koroleva_natal'ya_-_malen'kaya_strana_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88640"/>
            <a:ext cx="8568952" cy="6466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6651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«Идеальный Детский сад                                  Будущего»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679c0_45822eed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573016"/>
            <a:ext cx="3888432" cy="3096344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979712" y="1124744"/>
            <a:ext cx="3960440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Помечтаем мы сегодня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 где, и сколько взять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садик наш в поселке идеальным смог бы  стать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oroleva_natal'ya_-_malen'kaya_strana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76672"/>
            <a:ext cx="8712968" cy="5822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836712"/>
            <a:ext cx="43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детки умными росли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 ногу шли со временем</a:t>
            </a:r>
            <a:r>
              <a:rPr lang="ru-RU" sz="2400" b="1" i="1" dirty="0" smtClean="0">
                <a:solidFill>
                  <a:srgbClr val="00B050"/>
                </a:solidFill>
                <a:latin typeface="a_AntiqueTrady" pitchFamily="18" charset="-52"/>
              </a:rPr>
              <a:t>.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Компьютеров приобрести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бы нам,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Количество немереное</a:t>
            </a:r>
            <a:endParaRPr lang="ru-RU" sz="2400" b="1" i="1" dirty="0">
              <a:solidFill>
                <a:srgbClr val="00B050"/>
              </a:solidFill>
              <a:latin typeface="a_AntiqueTrady" pitchFamily="18" charset="-52"/>
            </a:endParaRPr>
          </a:p>
        </p:txBody>
      </p:sp>
      <p:pic>
        <p:nvPicPr>
          <p:cNvPr id="6" name="Рисунок 5" descr="komp_yuternyj_z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572000" cy="3456384"/>
          </a:xfrm>
          <a:prstGeom prst="rect">
            <a:avLst/>
          </a:prstGeom>
        </p:spPr>
      </p:pic>
      <p:pic>
        <p:nvPicPr>
          <p:cNvPr id="7" name="Рисунок 6" descr="28ef8000-7f05-4a17-962f-c99a5529a5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996952"/>
            <a:ext cx="4032448" cy="345638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332656"/>
            <a:ext cx="8100392" cy="6083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33265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Ещё бы мини-зоопарк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Создать на радость детям. Чтобы узнать они могли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О всех зверях на свете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детский сад будущего\4_918_918_918_918_56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4333877" cy="2889251"/>
          </a:xfrm>
          <a:prstGeom prst="rect">
            <a:avLst/>
          </a:prstGeom>
          <a:noFill/>
        </p:spPr>
      </p:pic>
      <p:pic>
        <p:nvPicPr>
          <p:cNvPr id="7171" name="Picture 3" descr="E:\детский сад будущего\70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786190"/>
            <a:ext cx="3834855" cy="28761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260648"/>
            <a:ext cx="4752528" cy="608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4214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на площадках детских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Качели, карусели,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на прогулке у ребят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Быстрее время пролетело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детский сад будущего\1365124097_nadibaidz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4384653" cy="3066728"/>
          </a:xfrm>
          <a:prstGeom prst="rect">
            <a:avLst/>
          </a:prstGeom>
          <a:noFill/>
        </p:spPr>
      </p:pic>
      <p:pic>
        <p:nvPicPr>
          <p:cNvPr id="8195" name="Picture 3" descr="E:\детский сад будущего\165636-151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28604"/>
            <a:ext cx="3583402" cy="24414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548680"/>
            <a:ext cx="8352928" cy="608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7456" y="428604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садиком легко руководить, миллионов вопросов за день решить, рейтинг сада удержать и в РАЙОНО ответ держать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Нужен просторный теплый кабинет и высокоскоростной  интернет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детский сад будущего\85123270_4497432_Kabinet_Raymond_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72031" cy="3429024"/>
          </a:xfrm>
          <a:prstGeom prst="rect">
            <a:avLst/>
          </a:prstGeom>
          <a:noFill/>
        </p:spPr>
      </p:pic>
      <p:pic>
        <p:nvPicPr>
          <p:cNvPr id="9219" name="Picture 3" descr="E:\детский сад будущего\0-mebel-ot-proizvoditel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375591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99592" y="620688"/>
            <a:ext cx="8064896" cy="6083326"/>
          </a:xfrm>
          <a:prstGeom prst="rect">
            <a:avLst/>
          </a:prstGeom>
        </p:spPr>
      </p:pic>
      <p:pic>
        <p:nvPicPr>
          <p:cNvPr id="10242" name="Picture 2" descr="E:\детский сад будущего\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8"/>
            <a:ext cx="3714776" cy="2676491"/>
          </a:xfrm>
          <a:prstGeom prst="rect">
            <a:avLst/>
          </a:prstGeom>
          <a:noFill/>
        </p:spPr>
      </p:pic>
      <p:pic>
        <p:nvPicPr>
          <p:cNvPr id="10243" name="Picture 3" descr="E:\детский сад будущего\Impres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357562"/>
            <a:ext cx="4833948" cy="3210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4071934" cy="29289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Любой заведующей нужно,</a:t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Заместитель чтоб была.</a:t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Вдвоём свернут любые горы,</a:t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Две головы ведь не одна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476672"/>
            <a:ext cx="7920880" cy="608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5000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Пусть у нас в распоряженье свой автобус будет лично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сможем мы тогда, конечно,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путешествовать отлично!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детский сад будущего\13644632479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86124"/>
            <a:ext cx="5085695" cy="3401059"/>
          </a:xfrm>
          <a:prstGeom prst="rect">
            <a:avLst/>
          </a:prstGeom>
          <a:noFill/>
        </p:spPr>
      </p:pic>
      <p:pic>
        <p:nvPicPr>
          <p:cNvPr id="11267" name="Picture 3" descr="E:\детский сад будущего\shkoob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3920079" cy="29400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476672"/>
            <a:ext cx="8064896" cy="6083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Почетна и завидна их роль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может без охранников король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более не может детский сад,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только им  под силу ребятишек охранять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5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642918"/>
            <a:ext cx="1224136" cy="1296144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SAM_26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05618"/>
            <a:ext cx="5000660" cy="38100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692696"/>
            <a:ext cx="8207896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6552728" cy="272231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Чтобы рыбка нам послала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Спонсоров богатых в сад.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И конечно чтобы повысила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Сотрудникам оклад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9_17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7544" y="2708920"/>
            <a:ext cx="3744416" cy="3789040"/>
          </a:xfrm>
        </p:spPr>
      </p:pic>
      <p:pic>
        <p:nvPicPr>
          <p:cNvPr id="5" name="Рисунок 4" descr="63715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6256" y="3356992"/>
            <a:ext cx="2016224" cy="3289548"/>
          </a:xfrm>
          <a:prstGeom prst="rect">
            <a:avLst/>
          </a:prstGeom>
        </p:spPr>
      </p:pic>
      <p:pic>
        <p:nvPicPr>
          <p:cNvPr id="7" name="Рисунок 6" descr="e6038c5e39a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72200" y="764704"/>
            <a:ext cx="1872208" cy="20162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32656"/>
            <a:ext cx="8496944" cy="6083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960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– как вторая мама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любого в мире малыша,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Стать для подопечных самой-самой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все-таки должна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фото для работы\getImage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714620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57166"/>
            <a:ext cx="8640960" cy="60833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7288" cy="535785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такое «Идеальный Детский сад Будущего»?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путь к обеспечению физического, психологического здоровья, интеллектуального,  эстетического развития детей.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вовлечение родителей в образовательный процесс,  формирование у них компетентной педагогической позиции по отношению к собственному ребенку.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слаженный коллектив, «творящий     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развивающее пространство»,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направленное на воспитание свободной,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творчески не  закрепощенной личности,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способной на самостоятельные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поступки и нестандартные решения.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етский сад будущего\Добро пожаловать в наш детский сад!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501122" cy="628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260648"/>
            <a:ext cx="7776864" cy="6083326"/>
          </a:xfrm>
          <a:prstGeom prst="rect">
            <a:avLst/>
          </a:prstGeom>
        </p:spPr>
      </p:pic>
      <p:pic>
        <p:nvPicPr>
          <p:cNvPr id="2050" name="Picture 2" descr="E:\детский сад будущего\25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00" y="214290"/>
            <a:ext cx="438153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E:\детский сад будущего\77876151_3978851_kindergartenbysolid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28604"/>
            <a:ext cx="417293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E:\детский сад будущего\1299225534_sadik-700x5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643314"/>
            <a:ext cx="452646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E:\детский сад будущего\image0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786190"/>
            <a:ext cx="4046529" cy="282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детский сад будущего\dm-TIGF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6643702" cy="498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404664"/>
            <a:ext cx="8640960" cy="60833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428604"/>
            <a:ext cx="8035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начала стены выкрасим красиво,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пол бросим ламинит,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Повесим на евро окна шторы мы игриво,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Возделаем здесь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райский сад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E:\детский сад будущего\3-interer-detskogo-sa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071678"/>
            <a:ext cx="5145644" cy="385923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404664"/>
            <a:ext cx="8244408" cy="6083326"/>
          </a:xfrm>
          <a:prstGeom prst="rect">
            <a:avLst/>
          </a:prstGeom>
        </p:spPr>
      </p:pic>
      <p:pic>
        <p:nvPicPr>
          <p:cNvPr id="6" name="Рисунок 5" descr="childrens-dining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48680"/>
            <a:ext cx="4896544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4766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отдельна и уютна столовая была 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 все завистливо глядели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поварские чудеса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35088" y="548680"/>
            <a:ext cx="7957392" cy="6083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кроватки яркие в теплой спальне стояли, и под добрую сказку малыши засыпали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етский сад будущего\1311822278_img_03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325132"/>
            <a:ext cx="4357718" cy="395979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332656"/>
            <a:ext cx="7920880" cy="6083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886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дети не болели, чтоб в здоровом детском теле  дух всегда здоровым был, спортивный, оборудованный зал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детский сад будущего\1311822284_img_03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500306"/>
            <a:ext cx="5376920" cy="34210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387337"/>
            <a:ext cx="8640960" cy="6083326"/>
          </a:xfrm>
          <a:prstGeom prst="rect">
            <a:avLst/>
          </a:prstGeom>
        </p:spPr>
      </p:pic>
      <p:pic>
        <p:nvPicPr>
          <p:cNvPr id="3" name="Рисунок 2" descr="Музыкальный зал - садик Надежд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248472" cy="2592288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2780928"/>
            <a:ext cx="4248472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47667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пригласить могли бы всех на бал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 нарядный музыкальный зал,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Где будет музыка и смех,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И установка на успех,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Улыбки, игры, песни, речи,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Надежда в будущем на встречи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404664"/>
            <a:ext cx="7848872" cy="6083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271462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ИЗО студию, танц - класс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Нам хотелось бы иметь,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детям было где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Рисовать, плясать и петь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етский сад будущего\maly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164" y="214290"/>
            <a:ext cx="3964696" cy="2634768"/>
          </a:xfrm>
          <a:prstGeom prst="rect">
            <a:avLst/>
          </a:prstGeom>
          <a:noFill/>
        </p:spPr>
      </p:pic>
      <p:pic>
        <p:nvPicPr>
          <p:cNvPr id="6147" name="Picture 3" descr="E:\детский сад будущего\zb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337396" cy="2500330"/>
          </a:xfrm>
          <a:prstGeom prst="rect">
            <a:avLst/>
          </a:prstGeom>
          <a:noFill/>
        </p:spPr>
      </p:pic>
      <p:pic>
        <p:nvPicPr>
          <p:cNvPr id="6148" name="Picture 4" descr="E:\детский сад будущего\WEB_girls_dan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14818"/>
            <a:ext cx="3624436" cy="241251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764704"/>
            <a:ext cx="7992888" cy="5822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Malahit" pitchFamily="2" charset="0"/>
              </a:rPr>
              <a:t>.</a:t>
            </a:r>
            <a:endParaRPr lang="ru-RU" sz="1600" dirty="0">
              <a:solidFill>
                <a:srgbClr val="C00000"/>
              </a:solidFill>
              <a:latin typeface="Malahit" pitchFamily="2" charset="0"/>
            </a:endParaRPr>
          </a:p>
        </p:txBody>
      </p:sp>
      <p:pic>
        <p:nvPicPr>
          <p:cNvPr id="10" name="Рисунок 9" descr="bassejn-7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996952"/>
            <a:ext cx="4176464" cy="3600400"/>
          </a:xfrm>
          <a:prstGeom prst="rect">
            <a:avLst/>
          </a:prstGeom>
        </p:spPr>
      </p:pic>
      <p:pic>
        <p:nvPicPr>
          <p:cNvPr id="11" name="Рисунок 10" descr="valday_5_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116632"/>
            <a:ext cx="3096344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908720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бы нам хотелось: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Баню, сауну, бассейн,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детишки закалялись,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Здоровели каждый день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264</Words>
  <Application>Microsoft Office PowerPoint</Application>
  <PresentationFormat>Экран (4:3)</PresentationFormat>
  <Paragraphs>44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Любой заведующей нужно, Заместитель чтоб была. Вдвоём свернут любые горы, Две головы ведь не одна</vt:lpstr>
      <vt:lpstr>Слайд 15</vt:lpstr>
      <vt:lpstr>Слайд 16</vt:lpstr>
      <vt:lpstr>Чтобы рыбка нам послала Спонсоров богатых в сад. И конечно чтобы повысила Сотрудникам оклад   </vt:lpstr>
      <vt:lpstr>Слайд 18</vt:lpstr>
      <vt:lpstr>Что же такое «Идеальный Детский сад Будущего»?    Это - путь к обеспечению физического, психологического здоровья, интеллектуального,  эстетического развития детей.   Это - вовлечение родителей в образовательный процесс,  формирование у них компетентной педагогической позиции по отношению к собственному ребенку.                                                   Это - слаженный коллектив, «творящий                                                                           развивающее пространство»,                                                        направленное на воспитание свободной,                                                         творчески не  закрепощенной личности,                                                      способной на самостоятельные                                                                  поступки и нестандартные решения.  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комп</cp:lastModifiedBy>
  <cp:revision>120</cp:revision>
  <dcterms:created xsi:type="dcterms:W3CDTF">2011-06-21T12:32:07Z</dcterms:created>
  <dcterms:modified xsi:type="dcterms:W3CDTF">2014-10-10T18:01:36Z</dcterms:modified>
</cp:coreProperties>
</file>