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4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86050" y="0"/>
            <a:ext cx="6357950" cy="228599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Г</a:t>
            </a:r>
            <a:r>
              <a:rPr lang="ru-RU" sz="2800" dirty="0" smtClean="0"/>
              <a:t>БОУ </a:t>
            </a:r>
            <a:r>
              <a:rPr lang="ru-RU" sz="2800" dirty="0" smtClean="0"/>
              <a:t>СОШ № </a:t>
            </a:r>
            <a:r>
              <a:rPr lang="ru-RU" sz="2800" smtClean="0"/>
              <a:t>1631 </a:t>
            </a:r>
            <a:br>
              <a:rPr lang="ru-RU" sz="2800" smtClean="0"/>
            </a:br>
            <a:r>
              <a:rPr lang="ru-RU" sz="2800" smtClean="0"/>
              <a:t>Презентация </a:t>
            </a:r>
            <a:r>
              <a:rPr lang="ru-RU" sz="2800" dirty="0" smtClean="0"/>
              <a:t>к логопедическому занятию в старшей логопедической группе для детей с ОНР «Животные </a:t>
            </a:r>
            <a:r>
              <a:rPr lang="ru-RU" sz="2800" dirty="0" smtClean="0"/>
              <a:t>жарких стран»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171451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Составила </a:t>
            </a:r>
            <a:r>
              <a:rPr lang="ru-RU" sz="2800" dirty="0" smtClean="0"/>
              <a:t> учитель-логопед  </a:t>
            </a:r>
            <a:endParaRPr lang="ru-RU" sz="2800" dirty="0" smtClean="0"/>
          </a:p>
          <a:p>
            <a:r>
              <a:rPr lang="ru-RU" sz="2800" dirty="0" err="1" smtClean="0"/>
              <a:t>Гоптарь</a:t>
            </a:r>
            <a:r>
              <a:rPr lang="ru-RU" sz="2800" dirty="0" smtClean="0"/>
              <a:t> Н.Е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Москва САО 2013 г.</a:t>
            </a:r>
            <a:endParaRPr lang="ru-RU" sz="2800" dirty="0"/>
          </a:p>
        </p:txBody>
      </p:sp>
      <p:pic>
        <p:nvPicPr>
          <p:cNvPr id="4" name="Picture 3" descr="C:\Users\Наталия\Downloads\жив.африки\Маленький гений. Животные Африки\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282" y="214290"/>
            <a:ext cx="2532080" cy="2071702"/>
          </a:xfrm>
          <a:prstGeom prst="rect">
            <a:avLst/>
          </a:prstGeom>
          <a:noFill/>
        </p:spPr>
      </p:pic>
      <p:pic>
        <p:nvPicPr>
          <p:cNvPr id="5" name="Picture 2" descr="C:\Users\Наталия\Downloads\жив.африки\Маленький гений. Животные Африки\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643570" y="2643182"/>
            <a:ext cx="3319766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У слона большие уши, поэтому его называют …</a:t>
            </a:r>
            <a:br>
              <a:rPr lang="ru-RU" sz="2800" dirty="0" smtClean="0"/>
            </a:br>
            <a:r>
              <a:rPr lang="ru-RU" sz="2800" dirty="0" smtClean="0"/>
              <a:t>У слона толстые ноги, поэтому его называют …</a:t>
            </a:r>
            <a:endParaRPr lang="ru-RU" sz="2800" dirty="0"/>
          </a:p>
        </p:txBody>
      </p:sp>
      <p:pic>
        <p:nvPicPr>
          <p:cNvPr id="3" name="Picture 5" descr="C:\Users\Наталия\Downloads\жив.африки\Маленький гений. Животные Африки\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00166" y="1357298"/>
            <a:ext cx="6000792" cy="378621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У жирафа длинная шея, поэтому его называют …</a:t>
            </a:r>
            <a:br>
              <a:rPr lang="ru-RU" sz="2800" dirty="0" smtClean="0"/>
            </a:br>
            <a:r>
              <a:rPr lang="ru-RU" sz="2800" dirty="0" smtClean="0"/>
              <a:t>У жирафа короткая шерсть, поэтому его называют …</a:t>
            </a:r>
            <a:endParaRPr lang="ru-RU" sz="2800" dirty="0"/>
          </a:p>
        </p:txBody>
      </p:sp>
      <p:pic>
        <p:nvPicPr>
          <p:cNvPr id="3" name="Picture 6" descr="C:\Users\Наталия\Downloads\жив.африки\Маленький гений. Животные Африки\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500174"/>
            <a:ext cx="4357718" cy="485778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лия\Downloads\жив.африки\Маленький гений. Животные Африки\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824234" y="357166"/>
            <a:ext cx="3319766" cy="2143140"/>
          </a:xfrm>
          <a:prstGeom prst="rect">
            <a:avLst/>
          </a:prstGeom>
          <a:noFill/>
        </p:spPr>
      </p:pic>
      <p:pic>
        <p:nvPicPr>
          <p:cNvPr id="1027" name="Picture 3" descr="C:\Users\Наталия\Downloads\жив.африки\Маленький гений. Животные Африки\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14282" y="214290"/>
            <a:ext cx="2532080" cy="2071702"/>
          </a:xfrm>
          <a:prstGeom prst="rect">
            <a:avLst/>
          </a:prstGeom>
          <a:noFill/>
        </p:spPr>
      </p:pic>
      <p:pic>
        <p:nvPicPr>
          <p:cNvPr id="1028" name="Picture 4" descr="C:\Users\Наталия\Downloads\жив.африки\Маленький гений. Животные Африки\5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57158" y="2571744"/>
            <a:ext cx="3079124" cy="1714512"/>
          </a:xfrm>
          <a:prstGeom prst="rect">
            <a:avLst/>
          </a:prstGeom>
          <a:noFill/>
        </p:spPr>
      </p:pic>
      <p:pic>
        <p:nvPicPr>
          <p:cNvPr id="1029" name="Picture 5" descr="C:\Users\Наталия\Downloads\жив.африки\Маленький гений. Животные Африки\9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28596" y="4786322"/>
            <a:ext cx="3022377" cy="1785950"/>
          </a:xfrm>
          <a:prstGeom prst="rect">
            <a:avLst/>
          </a:prstGeom>
          <a:noFill/>
        </p:spPr>
      </p:pic>
      <p:pic>
        <p:nvPicPr>
          <p:cNvPr id="1030" name="Picture 6" descr="C:\Users\Наталия\Downloads\жив.африки\Маленький гений. Животные Африки\10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3500430" y="0"/>
            <a:ext cx="2016439" cy="2428892"/>
          </a:xfrm>
          <a:prstGeom prst="rect">
            <a:avLst/>
          </a:prstGeom>
          <a:noFill/>
        </p:spPr>
      </p:pic>
      <p:pic>
        <p:nvPicPr>
          <p:cNvPr id="1031" name="Picture 7" descr="C:\Users\Наталия\Downloads\жив.африки\Маленький гений. Животные Африки\11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5363501" y="4643446"/>
            <a:ext cx="3780499" cy="1928826"/>
          </a:xfrm>
          <a:prstGeom prst="rect">
            <a:avLst/>
          </a:prstGeom>
          <a:noFill/>
        </p:spPr>
      </p:pic>
      <p:pic>
        <p:nvPicPr>
          <p:cNvPr id="1032" name="Picture 8" descr="C:\Users\Наталия\Downloads\жив.африки\Маленький гений. Животные Африки\12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6572264" y="2714620"/>
            <a:ext cx="2241192" cy="1785950"/>
          </a:xfrm>
          <a:prstGeom prst="rect">
            <a:avLst/>
          </a:prstGeom>
          <a:noFill/>
        </p:spPr>
      </p:pic>
      <p:pic>
        <p:nvPicPr>
          <p:cNvPr id="1033" name="Picture 9" descr="C:\Users\Наталия\Downloads\жив.африки\Маленький гений. Животные Африки\13.jp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3929058" y="2500306"/>
            <a:ext cx="1904537" cy="221457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12744"/>
          </a:xfrm>
        </p:spPr>
        <p:txBody>
          <a:bodyPr/>
          <a:lstStyle/>
          <a:p>
            <a:r>
              <a:rPr lang="ru-RU" dirty="0" smtClean="0"/>
              <a:t>Части тела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Хвост</a:t>
            </a:r>
          </a:p>
          <a:p>
            <a:endParaRPr lang="ru-RU" sz="1800" dirty="0" smtClean="0"/>
          </a:p>
          <a:p>
            <a:r>
              <a:rPr lang="ru-RU" sz="1800" dirty="0" smtClean="0"/>
              <a:t>Бивни</a:t>
            </a:r>
          </a:p>
          <a:p>
            <a:endParaRPr lang="ru-RU" sz="1800" dirty="0" smtClean="0"/>
          </a:p>
          <a:p>
            <a:r>
              <a:rPr lang="ru-RU" sz="1800" dirty="0" smtClean="0"/>
              <a:t>Ноги</a:t>
            </a:r>
          </a:p>
          <a:p>
            <a:endParaRPr lang="ru-RU" sz="1800" dirty="0" smtClean="0"/>
          </a:p>
          <a:p>
            <a:r>
              <a:rPr lang="ru-RU" sz="1800" dirty="0" smtClean="0"/>
              <a:t>Хобот</a:t>
            </a:r>
          </a:p>
          <a:p>
            <a:endParaRPr lang="ru-RU" sz="1800" dirty="0" smtClean="0"/>
          </a:p>
          <a:p>
            <a:r>
              <a:rPr lang="ru-RU" sz="1800" dirty="0" smtClean="0"/>
              <a:t>Уши</a:t>
            </a:r>
          </a:p>
          <a:p>
            <a:endParaRPr lang="ru-RU" sz="1800" dirty="0" smtClean="0"/>
          </a:p>
          <a:p>
            <a:r>
              <a:rPr lang="ru-RU" sz="1800" dirty="0" smtClean="0"/>
              <a:t>Голова</a:t>
            </a:r>
          </a:p>
          <a:p>
            <a:endParaRPr lang="ru-RU" sz="1800" dirty="0" smtClean="0"/>
          </a:p>
          <a:p>
            <a:r>
              <a:rPr lang="ru-RU" sz="1800" dirty="0" smtClean="0"/>
              <a:t>Туловище</a:t>
            </a:r>
          </a:p>
          <a:p>
            <a:endParaRPr lang="ru-RU" sz="1800" dirty="0"/>
          </a:p>
        </p:txBody>
      </p:sp>
      <p:pic>
        <p:nvPicPr>
          <p:cNvPr id="5" name="Picture 5" descr="C:\Users\Наталия\Downloads\жив.африки\Маленький гений. Животные Африки\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14480" y="1928802"/>
            <a:ext cx="6786610" cy="4572032"/>
          </a:xfrm>
          <a:prstGeom prst="rect">
            <a:avLst/>
          </a:prstGeom>
          <a:noFill/>
        </p:spPr>
      </p:pic>
      <p:cxnSp>
        <p:nvCxnSpPr>
          <p:cNvPr id="13" name="Прямая со стрелкой 12"/>
          <p:cNvCxnSpPr/>
          <p:nvPr/>
        </p:nvCxnSpPr>
        <p:spPr>
          <a:xfrm rot="16200000" flipH="1">
            <a:off x="464315" y="2250273"/>
            <a:ext cx="2357454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214414" y="2285992"/>
            <a:ext cx="6715172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1071538" y="2928934"/>
            <a:ext cx="3714776" cy="2643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142976" y="3643314"/>
            <a:ext cx="607223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1071538" y="2500306"/>
            <a:ext cx="4643470" cy="1857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6200000" flipV="1">
            <a:off x="2021657" y="5950755"/>
            <a:ext cx="300046" cy="857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1214414" y="2714620"/>
            <a:ext cx="5572164" cy="2214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1500166" y="3857628"/>
            <a:ext cx="3071834" cy="1785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Грива    хвост  лапы   морда  уши   туловище</a:t>
            </a:r>
            <a:endParaRPr lang="ru-RU" sz="2800" dirty="0"/>
          </a:p>
        </p:txBody>
      </p:sp>
      <p:pic>
        <p:nvPicPr>
          <p:cNvPr id="3" name="Picture 2" descr="C:\Users\Наталия\Downloads\жив.африки\Маленький гений. Животные Африки\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14414" y="1714488"/>
            <a:ext cx="6572296" cy="4357718"/>
          </a:xfrm>
          <a:prstGeom prst="rect">
            <a:avLst/>
          </a:prstGeom>
          <a:noFill/>
        </p:spPr>
      </p:pic>
      <p:cxnSp>
        <p:nvCxnSpPr>
          <p:cNvPr id="5" name="Прямая со стрелкой 4"/>
          <p:cNvCxnSpPr/>
          <p:nvPr/>
        </p:nvCxnSpPr>
        <p:spPr>
          <a:xfrm>
            <a:off x="1714480" y="1000108"/>
            <a:ext cx="2214578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2321703" y="1535893"/>
            <a:ext cx="4786346" cy="3571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928662" y="1928802"/>
            <a:ext cx="4071966" cy="19288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 flipV="1">
            <a:off x="2500298" y="1000108"/>
            <a:ext cx="2500330" cy="2071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 flipV="1">
            <a:off x="3857620" y="857232"/>
            <a:ext cx="2143140" cy="1857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4964909" y="1821645"/>
            <a:ext cx="3286148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Наталия\Downloads\жив.африки\Маленький гений. Животные Африки\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5357802"/>
            <a:ext cx="2538797" cy="1500198"/>
          </a:xfrm>
          <a:prstGeom prst="rect">
            <a:avLst/>
          </a:prstGeom>
          <a:noFill/>
        </p:spPr>
      </p:pic>
      <p:pic>
        <p:nvPicPr>
          <p:cNvPr id="3" name="Picture 5" descr="C:\Users\Наталия\Downloads\жив.африки\Маленький гений. Животные Африки\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571604" y="3786190"/>
            <a:ext cx="2522679" cy="1490674"/>
          </a:xfrm>
          <a:prstGeom prst="rect">
            <a:avLst/>
          </a:prstGeom>
          <a:noFill/>
        </p:spPr>
      </p:pic>
      <p:pic>
        <p:nvPicPr>
          <p:cNvPr id="4" name="Picture 5" descr="C:\Users\Наталия\Downloads\жив.африки\Маленький гений. Животные Африки\9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357686" y="4357694"/>
            <a:ext cx="2385667" cy="1409712"/>
          </a:xfrm>
          <a:prstGeom prst="rect">
            <a:avLst/>
          </a:prstGeom>
          <a:noFill/>
        </p:spPr>
      </p:pic>
      <p:pic>
        <p:nvPicPr>
          <p:cNvPr id="5" name="Picture 5" descr="C:\Users\Наталия\Downloads\жив.африки\Маленький гений. Животные Африки\9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411806" y="1714488"/>
            <a:ext cx="2732194" cy="1614478"/>
          </a:xfrm>
          <a:prstGeom prst="rect">
            <a:avLst/>
          </a:prstGeom>
          <a:noFill/>
        </p:spPr>
      </p:pic>
      <p:pic>
        <p:nvPicPr>
          <p:cNvPr id="6" name="Picture 5" descr="C:\Users\Наталия\Downloads\жив.африки\Маленький гений. Животные Африки\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352428" y="142853"/>
            <a:ext cx="2538797" cy="1500198"/>
          </a:xfrm>
          <a:prstGeom prst="rect">
            <a:avLst/>
          </a:prstGeom>
          <a:noFill/>
        </p:spPr>
      </p:pic>
      <p:pic>
        <p:nvPicPr>
          <p:cNvPr id="7" name="Picture 2" descr="C:\Users\Наталия\Downloads\жив.африки\Маленький гений. Животные Африки\2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6572264" y="0"/>
            <a:ext cx="2323836" cy="1500198"/>
          </a:xfrm>
          <a:prstGeom prst="rect">
            <a:avLst/>
          </a:prstGeom>
          <a:noFill/>
        </p:spPr>
      </p:pic>
      <p:pic>
        <p:nvPicPr>
          <p:cNvPr id="8" name="Picture 2" descr="C:\Users\Наталия\Downloads\жив.африки\Маленький гений. Животные Африки\2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285720" y="2071678"/>
            <a:ext cx="2530401" cy="1633550"/>
          </a:xfrm>
          <a:prstGeom prst="rect">
            <a:avLst/>
          </a:prstGeom>
          <a:noFill/>
        </p:spPr>
      </p:pic>
      <p:pic>
        <p:nvPicPr>
          <p:cNvPr id="9" name="Picture 2" descr="C:\Users\Наталия\Downloads\жив.африки\Маленький гений. Животные Африки\2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3714744" y="2357430"/>
            <a:ext cx="2533948" cy="1635840"/>
          </a:xfrm>
          <a:prstGeom prst="rect">
            <a:avLst/>
          </a:prstGeom>
          <a:noFill/>
        </p:spPr>
      </p:pic>
      <p:pic>
        <p:nvPicPr>
          <p:cNvPr id="10" name="Picture 2" descr="C:\Users\Наталия\Downloads\жив.африки\Маленький гений. Животные Африки\2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0" y="0"/>
            <a:ext cx="2533948" cy="1635840"/>
          </a:xfrm>
          <a:prstGeom prst="rect">
            <a:avLst/>
          </a:prstGeom>
          <a:noFill/>
        </p:spPr>
      </p:pic>
      <p:pic>
        <p:nvPicPr>
          <p:cNvPr id="11" name="Picture 2" descr="C:\Users\Наталия\Downloads\жив.африки\Маленький гений. Животные Африки\2.jp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6858016" y="4357694"/>
            <a:ext cx="2285984" cy="147576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Наталия\Downloads\жив.африки\Маленький гений. Животные Африки\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786050" y="4357670"/>
            <a:ext cx="3429024" cy="2500330"/>
          </a:xfrm>
          <a:prstGeom prst="rect">
            <a:avLst/>
          </a:prstGeom>
          <a:noFill/>
        </p:spPr>
      </p:pic>
      <p:pic>
        <p:nvPicPr>
          <p:cNvPr id="3" name="Picture 5" descr="C:\Users\Наталия\Downloads\жив.африки\Маленький гений. Животные Африки\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14282" y="1785926"/>
            <a:ext cx="3857652" cy="2643206"/>
          </a:xfrm>
          <a:prstGeom prst="rect">
            <a:avLst/>
          </a:prstGeom>
          <a:noFill/>
        </p:spPr>
      </p:pic>
      <p:pic>
        <p:nvPicPr>
          <p:cNvPr id="2050" name="Picture 2" descr="C:\Users\Наталия\Downloads\жив.африки\Маленький гений. Животные Африки\16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981881" y="1571612"/>
            <a:ext cx="3162119" cy="3286124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«Папа, мама, детеныши»</a:t>
            </a:r>
            <a:endParaRPr lang="ru-RU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Наталия\Downloads\жив.африки\Маленький гений. Животные Африки\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282" y="2143116"/>
            <a:ext cx="2643206" cy="1811086"/>
          </a:xfrm>
          <a:prstGeom prst="rect">
            <a:avLst/>
          </a:prstGeom>
          <a:noFill/>
        </p:spPr>
      </p:pic>
      <p:pic>
        <p:nvPicPr>
          <p:cNvPr id="3" name="Picture 2" descr="C:\Users\Наталия\Downloads\жив.африки\Маленький гений. Животные Африки\16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081733" y="1857364"/>
            <a:ext cx="2062267" cy="2143140"/>
          </a:xfrm>
          <a:prstGeom prst="rect">
            <a:avLst/>
          </a:prstGeom>
          <a:noFill/>
        </p:spPr>
      </p:pic>
      <p:pic>
        <p:nvPicPr>
          <p:cNvPr id="4" name="Picture 6" descr="C:\Users\Наталия\Downloads\жив.африки\Маленький гений. Животные Африки\10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786050" y="1571612"/>
            <a:ext cx="2016439" cy="2428892"/>
          </a:xfrm>
          <a:prstGeom prst="rect">
            <a:avLst/>
          </a:prstGeom>
          <a:noFill/>
        </p:spPr>
      </p:pic>
      <p:pic>
        <p:nvPicPr>
          <p:cNvPr id="3074" name="Picture 2" descr="C:\Users\Наталия\Downloads\жив. наших лесов нищева\5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500562" y="2357430"/>
            <a:ext cx="2827754" cy="178595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«Четвертый лишний»</a:t>
            </a:r>
            <a:endParaRPr lang="ru-RU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C:\Users\Наталия\Downloads\жив.африки\Маленький гений. Животные Африки\1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214942" y="2428868"/>
            <a:ext cx="1535917" cy="1785950"/>
          </a:xfrm>
          <a:prstGeom prst="rect">
            <a:avLst/>
          </a:prstGeom>
          <a:noFill/>
        </p:spPr>
      </p:pic>
      <p:pic>
        <p:nvPicPr>
          <p:cNvPr id="4098" name="Picture 2" descr="C:\Users\Наталия\Downloads\жив. наших лесов нищева\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712676" y="2357430"/>
            <a:ext cx="2217041" cy="1785950"/>
          </a:xfrm>
          <a:prstGeom prst="rect">
            <a:avLst/>
          </a:prstGeom>
          <a:noFill/>
        </p:spPr>
      </p:pic>
      <p:pic>
        <p:nvPicPr>
          <p:cNvPr id="4099" name="Picture 3" descr="C:\Users\Наталия\Downloads\жив. наших лесов нищева\2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0" y="2285992"/>
            <a:ext cx="2609465" cy="1857388"/>
          </a:xfrm>
          <a:prstGeom prst="rect">
            <a:avLst/>
          </a:prstGeom>
          <a:noFill/>
        </p:spPr>
      </p:pic>
      <p:pic>
        <p:nvPicPr>
          <p:cNvPr id="4100" name="Picture 4" descr="C:\Users\Наталия\Downloads\жив. наших лесов нищева\3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2357422" y="2357430"/>
            <a:ext cx="2778692" cy="1714512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«Четвертый лишний»</a:t>
            </a:r>
            <a:endParaRPr lang="ru-RU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Наталия\Downloads\жив.африки\Маленький гений. Животные Африки\1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642269" y="1643050"/>
            <a:ext cx="2501731" cy="2714644"/>
          </a:xfrm>
          <a:prstGeom prst="rect">
            <a:avLst/>
          </a:prstGeom>
          <a:noFill/>
        </p:spPr>
      </p:pic>
      <p:pic>
        <p:nvPicPr>
          <p:cNvPr id="5123" name="Picture 3" descr="C:\Users\Наталия\Downloads\жив.африки\Маленький гений. Животные Африки\1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1500174"/>
            <a:ext cx="2008507" cy="3071834"/>
          </a:xfrm>
          <a:prstGeom prst="rect">
            <a:avLst/>
          </a:prstGeom>
          <a:noFill/>
        </p:spPr>
      </p:pic>
      <p:pic>
        <p:nvPicPr>
          <p:cNvPr id="5124" name="Picture 4" descr="C:\Users\Наталия\Downloads\жив.африки\Маленький гений. Животные Африки\7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143108" y="2071678"/>
            <a:ext cx="2074560" cy="2357454"/>
          </a:xfrm>
          <a:prstGeom prst="rect">
            <a:avLst/>
          </a:prstGeom>
          <a:noFill/>
        </p:spPr>
      </p:pic>
      <p:pic>
        <p:nvPicPr>
          <p:cNvPr id="5125" name="Picture 5" descr="C:\Users\Наталия\Downloads\жив.африки\Маленький гений. Животные Африки\3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143372" y="2214554"/>
            <a:ext cx="2571768" cy="2286016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«Четвертый лишний»</a:t>
            </a:r>
            <a:endParaRPr lang="ru-RU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66</Words>
  <PresentationFormat>Экран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ГБОУ СОШ № 1631  Презентация к логопедическому занятию в старшей логопедической группе для детей с ОНР «Животные жарких стран»</vt:lpstr>
      <vt:lpstr>Слайд 2</vt:lpstr>
      <vt:lpstr>Части тела</vt:lpstr>
      <vt:lpstr>Грива    хвост  лапы   морда  уши   туловище</vt:lpstr>
      <vt:lpstr>Слайд 5</vt:lpstr>
      <vt:lpstr>«Папа, мама, детеныши»</vt:lpstr>
      <vt:lpstr>«Четвертый лишний»</vt:lpstr>
      <vt:lpstr>«Четвертый лишний»</vt:lpstr>
      <vt:lpstr>«Четвертый лишний»</vt:lpstr>
      <vt:lpstr>У слона большие уши, поэтому его называют … У слона толстые ноги, поэтому его называют …</vt:lpstr>
      <vt:lpstr>У жирафа длинная шея, поэтому его называют … У жирафа короткая шерсть, поэтому его называют 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Наталия</dc:creator>
  <cp:lastModifiedBy>Наталия</cp:lastModifiedBy>
  <cp:revision>11</cp:revision>
  <dcterms:created xsi:type="dcterms:W3CDTF">2011-06-13T13:47:30Z</dcterms:created>
  <dcterms:modified xsi:type="dcterms:W3CDTF">2013-11-20T10:35:31Z</dcterms:modified>
</cp:coreProperties>
</file>