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1" r:id="rId5"/>
    <p:sldId id="258" r:id="rId6"/>
    <p:sldId id="272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1934" y="0"/>
            <a:ext cx="4829180" cy="3643314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ГБОУ СОШ № 1631 Презентация к логопедическому занятию в старшей группе для детей с ОНР «Полевые цветы»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4786322"/>
            <a:ext cx="8229600" cy="20716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Составила </a:t>
            </a:r>
          </a:p>
          <a:p>
            <a:pPr algn="ctr">
              <a:buNone/>
            </a:pPr>
            <a:r>
              <a:rPr lang="ru-RU" sz="2800" dirty="0" smtClean="0"/>
              <a:t>учитель-логопед  </a:t>
            </a:r>
            <a:r>
              <a:rPr lang="ru-RU" sz="2800" dirty="0" err="1" smtClean="0"/>
              <a:t>Гоптарь</a:t>
            </a:r>
            <a:r>
              <a:rPr lang="ru-RU" sz="2800" dirty="0" smtClean="0"/>
              <a:t> Н.Е.</a:t>
            </a:r>
          </a:p>
          <a:p>
            <a:pPr algn="ctr">
              <a:buNone/>
            </a:pPr>
            <a:r>
              <a:rPr lang="ru-RU" sz="2800" dirty="0" smtClean="0"/>
              <a:t>Москва САО 2013 г.</a:t>
            </a:r>
            <a:endParaRPr lang="ru-RU" sz="2800" dirty="0"/>
          </a:p>
        </p:txBody>
      </p:sp>
      <p:pic>
        <p:nvPicPr>
          <p:cNvPr id="6" name="Picture 2" descr="C:\Users\Наталия\Downloads\полевые цветы\полевые цветы\Scan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0"/>
            <a:ext cx="3786214" cy="480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я\Downloads\полевые цветы\полевые цветы\Scan0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0"/>
            <a:ext cx="42148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народе </a:t>
            </a:r>
            <a:r>
              <a:rPr lang="ru-RU" sz="2800" dirty="0" err="1" smtClean="0"/>
              <a:t>Ранником</a:t>
            </a:r>
            <a:r>
              <a:rPr lang="ru-RU" sz="2800" dirty="0" smtClean="0"/>
              <a:t> зовется,</a:t>
            </a:r>
            <a:br>
              <a:rPr lang="ru-RU" sz="2800" dirty="0" smtClean="0"/>
            </a:br>
            <a:r>
              <a:rPr lang="ru-RU" sz="2800" dirty="0" smtClean="0"/>
              <a:t>                             лечит все, что ни придется. (Мать-и-мачеха)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я\Downloads\полевые цветы\полевые цветы\Scan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2008" y="0"/>
            <a:ext cx="4579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ownloads\полевые цветы\полевые цветы\Scan0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«Части цветка»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Лепестки</a:t>
            </a:r>
          </a:p>
          <a:p>
            <a:endParaRPr lang="ru-RU" dirty="0" smtClean="0"/>
          </a:p>
          <a:p>
            <a:r>
              <a:rPr lang="ru-RU" dirty="0" smtClean="0"/>
              <a:t>Стебель</a:t>
            </a:r>
          </a:p>
          <a:p>
            <a:endParaRPr lang="ru-RU" dirty="0" smtClean="0"/>
          </a:p>
          <a:p>
            <a:r>
              <a:rPr lang="ru-RU" dirty="0" smtClean="0"/>
              <a:t>Листья</a:t>
            </a:r>
          </a:p>
          <a:p>
            <a:endParaRPr lang="ru-RU" dirty="0" smtClean="0"/>
          </a:p>
          <a:p>
            <a:r>
              <a:rPr lang="ru-RU" dirty="0" smtClean="0"/>
              <a:t>Бутоны</a:t>
            </a:r>
            <a:endParaRPr lang="ru-RU" dirty="0"/>
          </a:p>
        </p:txBody>
      </p:sp>
      <p:pic>
        <p:nvPicPr>
          <p:cNvPr id="15362" name="Picture 2" descr="C:\Users\Наталия\Downloads\полевые цветы\полевые цветы\Scan0003.jpg"/>
          <p:cNvPicPr>
            <a:picLocks noChangeAspect="1" noChangeArrowheads="1"/>
          </p:cNvPicPr>
          <p:nvPr/>
        </p:nvPicPr>
        <p:blipFill>
          <a:blip r:embed="rId2" cstate="screen"/>
          <a:srcRect r="-2241"/>
          <a:stretch>
            <a:fillRect/>
          </a:stretch>
        </p:blipFill>
        <p:spPr bwMode="auto">
          <a:xfrm>
            <a:off x="3643306" y="285728"/>
            <a:ext cx="5143536" cy="5857916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1428728" y="1142984"/>
            <a:ext cx="371477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85852" y="2643182"/>
            <a:ext cx="342902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42976" y="3214686"/>
            <a:ext cx="328614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142976" y="3643314"/>
            <a:ext cx="514353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«Путешествие пчелы </a:t>
            </a:r>
            <a:r>
              <a:rPr lang="ru-RU" sz="2400" dirty="0" err="1" smtClean="0"/>
              <a:t>Жужи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Однажды летним днем отправилась </a:t>
            </a:r>
            <a:r>
              <a:rPr lang="ru-RU" sz="2000" b="1" dirty="0" err="1" smtClean="0"/>
              <a:t>Жужа</a:t>
            </a:r>
            <a:r>
              <a:rPr lang="ru-RU" sz="2000" b="1" dirty="0" smtClean="0"/>
              <a:t> собирать мед. Сначала она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покружилась …  </a:t>
            </a:r>
            <a:r>
              <a:rPr lang="ru-RU" sz="2000" dirty="0" smtClean="0"/>
              <a:t>                               .  </a:t>
            </a:r>
            <a:r>
              <a:rPr lang="ru-RU" sz="2000" b="1" dirty="0" smtClean="0"/>
              <a:t>Потом подлетела …                          ,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села…                                 ,  собрала    пыльцу …                            .             Но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самая вкусная пыльца была …                          ,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который рос …                                  в лесу.</a:t>
            </a:r>
            <a:endParaRPr lang="ru-RU" sz="2000" b="1" dirty="0"/>
          </a:p>
        </p:txBody>
      </p:sp>
      <p:pic>
        <p:nvPicPr>
          <p:cNvPr id="5" name="Picture 2" descr="C:\Users\Наталия\Downloads\полевые цветы\полевые цветы\Scan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2571744"/>
            <a:ext cx="1071554" cy="1404104"/>
          </a:xfrm>
          <a:prstGeom prst="rect">
            <a:avLst/>
          </a:prstGeom>
          <a:noFill/>
        </p:spPr>
      </p:pic>
      <p:pic>
        <p:nvPicPr>
          <p:cNvPr id="8194" name="Picture 2" descr="C:\Users\Наталия\Downloads\полевые цветы\полевые цветы\Scan0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1571612"/>
            <a:ext cx="1071570" cy="1339463"/>
          </a:xfrm>
          <a:prstGeom prst="rect">
            <a:avLst/>
          </a:prstGeom>
          <a:noFill/>
        </p:spPr>
      </p:pic>
      <p:pic>
        <p:nvPicPr>
          <p:cNvPr id="8195" name="Picture 3" descr="C:\Users\Наталия\Downloads\полевые цветы\полевые цветы\Scan0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78" y="1357298"/>
            <a:ext cx="934549" cy="1357322"/>
          </a:xfrm>
          <a:prstGeom prst="rect">
            <a:avLst/>
          </a:prstGeom>
          <a:noFill/>
        </p:spPr>
      </p:pic>
      <p:pic>
        <p:nvPicPr>
          <p:cNvPr id="8196" name="Picture 4" descr="C:\Users\Наталия\Downloads\полевые цветы\полевые цветы\Scan00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2857496"/>
            <a:ext cx="1357322" cy="1357322"/>
          </a:xfrm>
          <a:prstGeom prst="rect">
            <a:avLst/>
          </a:prstGeom>
          <a:noFill/>
        </p:spPr>
      </p:pic>
      <p:pic>
        <p:nvPicPr>
          <p:cNvPr id="8197" name="Picture 5" descr="C:\Users\Наталия\Downloads\полевые цветы\полевые цветы\Scan00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71934" y="3786190"/>
            <a:ext cx="1143008" cy="1613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ия\Downloads\полевые цветы\полевые цветы\Scan0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95943" y="0"/>
            <a:ext cx="45521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я\Downloads\полевые цветы\полевые цветы\Scan0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428736"/>
            <a:ext cx="3071834" cy="41434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«Выложи из счетных палочек цветы»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я\Downloads\полевые цветы\полевые цветы\Scan0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1142984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ия\Downloads\полевые цветы\полевые цветы\Scan0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928670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насекомые картинки\Светлана Вохринцева Насекомые\img1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2720" y="642918"/>
            <a:ext cx="4978560" cy="5429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8572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</a:t>
            </a:r>
            <a:r>
              <a:rPr lang="ru-RU" sz="2800" dirty="0" smtClean="0"/>
              <a:t>           Пчелка </a:t>
            </a:r>
            <a:r>
              <a:rPr lang="ru-RU" sz="2800" dirty="0" err="1" smtClean="0"/>
              <a:t>Жужа</a:t>
            </a:r>
            <a:endParaRPr lang="ru-RU" sz="2800" dirty="0"/>
          </a:p>
        </p:txBody>
      </p:sp>
      <p:sp>
        <p:nvSpPr>
          <p:cNvPr id="6" name="Рисунок 3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ия\Downloads\комнатные растения картинки\комнатные растения\img4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1643050"/>
            <a:ext cx="2060249" cy="3011335"/>
          </a:xfrm>
          <a:prstGeom prst="rect">
            <a:avLst/>
          </a:prstGeom>
          <a:noFill/>
        </p:spPr>
      </p:pic>
      <p:pic>
        <p:nvPicPr>
          <p:cNvPr id="3" name="Picture 2" descr="C:\Users\Наталия\Downloads\полевые цветы\полевые цветы\Scan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643050"/>
            <a:ext cx="1908340" cy="2857520"/>
          </a:xfrm>
          <a:prstGeom prst="rect">
            <a:avLst/>
          </a:prstGeom>
          <a:noFill/>
        </p:spPr>
      </p:pic>
      <p:pic>
        <p:nvPicPr>
          <p:cNvPr id="4" name="Picture 2" descr="C:\Users\Наталия\Downloads\полевые цветы\полевые цветы\Scan0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1571612"/>
            <a:ext cx="1934290" cy="2928958"/>
          </a:xfrm>
          <a:prstGeom prst="rect">
            <a:avLst/>
          </a:prstGeom>
          <a:noFill/>
        </p:spPr>
      </p:pic>
      <p:pic>
        <p:nvPicPr>
          <p:cNvPr id="5" name="Picture 2" descr="C:\Users\Наталия\Downloads\полевые цветы\полевые цветы\Scan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1571612"/>
            <a:ext cx="2021598" cy="300433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«Четвертый лишний»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84030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Его яркий желтый глаз </a:t>
            </a:r>
            <a:br>
              <a:rPr lang="ru-RU" sz="2800" dirty="0" smtClean="0"/>
            </a:br>
            <a:r>
              <a:rPr lang="ru-RU" sz="2800" dirty="0" smtClean="0"/>
              <a:t>                        смотрит ласково на нас. (Ромашка)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Downloads\полевые цветы\полевые цветы\Scan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Синий, маленький цветок</a:t>
            </a:r>
            <a:br>
              <a:rPr lang="ru-RU" sz="2800" dirty="0" smtClean="0"/>
            </a:br>
            <a:r>
              <a:rPr lang="ru-RU" sz="2800" dirty="0" smtClean="0"/>
              <a:t>Он зовется… (василек)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Downloads\полевые цветы\полевые цветы\Scan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714356"/>
            <a:ext cx="423021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Тонкий, красный лепесток</a:t>
            </a:r>
            <a:br>
              <a:rPr lang="ru-RU" sz="2800" dirty="0" smtClean="0"/>
            </a:br>
            <a:r>
              <a:rPr lang="ru-RU" sz="2800" dirty="0" smtClean="0"/>
              <a:t>   так похож на огонек. (Мак).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я\Downloads\полевые цветы\полевые цветы\Scan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357166"/>
            <a:ext cx="4071966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Если верить волшебству</a:t>
            </a:r>
            <a:br>
              <a:rPr lang="ru-RU" sz="2800" dirty="0" smtClean="0"/>
            </a:br>
            <a:r>
              <a:rPr lang="ru-RU" sz="2800" dirty="0" smtClean="0"/>
              <a:t>                       звенит он раз в году. (Колокольчик)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114</Words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ГБОУ СОШ № 1631 Презентация к логопедическому занятию в старшей группе для детей с ОНР «Полевые цветы»</vt:lpstr>
      <vt:lpstr>Слайд 2</vt:lpstr>
      <vt:lpstr>Его яркий желтый глаз                          смотрит ласково на нас. (Ромашка)</vt:lpstr>
      <vt:lpstr>Слайд 4</vt:lpstr>
      <vt:lpstr>Синий, маленький цветок Он зовется… (василек)  </vt:lpstr>
      <vt:lpstr>Слайд 6</vt:lpstr>
      <vt:lpstr>Тонкий, красный лепесток    так похож на огонек. (Мак).</vt:lpstr>
      <vt:lpstr>Слайд 8</vt:lpstr>
      <vt:lpstr>Если верить волшебству                        звенит он раз в году. (Колокольчик)</vt:lpstr>
      <vt:lpstr>Слайд 10</vt:lpstr>
      <vt:lpstr>В народе Ранником зовется,                              лечит все, что ни придется. (Мать-и-мачеха)</vt:lpstr>
      <vt:lpstr>Слайд 12</vt:lpstr>
      <vt:lpstr>Слайд 13</vt:lpstr>
      <vt:lpstr>«Части цветка»</vt:lpstr>
      <vt:lpstr>«Путешествие пчелы Жужи»</vt:lpstr>
      <vt:lpstr>Слайд 16</vt:lpstr>
      <vt:lpstr>«Выложи из счетных палочек цветы»</vt:lpstr>
      <vt:lpstr>Слайд 18</vt:lpstr>
      <vt:lpstr>Слайд 19</vt:lpstr>
      <vt:lpstr>«Четвертый лишний»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15</cp:revision>
  <dcterms:created xsi:type="dcterms:W3CDTF">2011-06-13T13:47:20Z</dcterms:created>
  <dcterms:modified xsi:type="dcterms:W3CDTF">2013-11-20T10:49:18Z</dcterms:modified>
</cp:coreProperties>
</file>