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0" r:id="rId4"/>
    <p:sldId id="262" r:id="rId5"/>
    <p:sldId id="267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0821-D01B-452C-A873-81B7822656B2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09CE-E724-4634-8D0B-CFDEBFB1CEF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0821-D01B-452C-A873-81B7822656B2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09CE-E724-4634-8D0B-CFDEBFB1CE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0821-D01B-452C-A873-81B7822656B2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09CE-E724-4634-8D0B-CFDEBFB1CE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0821-D01B-452C-A873-81B7822656B2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09CE-E724-4634-8D0B-CFDEBFB1CE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0821-D01B-452C-A873-81B7822656B2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09CE-E724-4634-8D0B-CFDEBFB1CEF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0821-D01B-452C-A873-81B7822656B2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09CE-E724-4634-8D0B-CFDEBFB1CE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0821-D01B-452C-A873-81B7822656B2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09CE-E724-4634-8D0B-CFDEBFB1CE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0821-D01B-452C-A873-81B7822656B2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5809CE-E724-4634-8D0B-CFDEBFB1CEF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0821-D01B-452C-A873-81B7822656B2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09CE-E724-4634-8D0B-CFDEBFB1CE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0821-D01B-452C-A873-81B7822656B2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15809CE-E724-4634-8D0B-CFDEBFB1CE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6630821-D01B-452C-A873-81B7822656B2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09CE-E724-4634-8D0B-CFDEBFB1CE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6630821-D01B-452C-A873-81B7822656B2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15809CE-E724-4634-8D0B-CFDEBFB1CEF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7887352" cy="2301240"/>
          </a:xfrm>
        </p:spPr>
        <p:txBody>
          <a:bodyPr/>
          <a:lstStyle/>
          <a:p>
            <a:r>
              <a:rPr lang="ru-RU" dirty="0" smtClean="0"/>
              <a:t>«</a:t>
            </a:r>
            <a:r>
              <a:rPr lang="ru-RU" smtClean="0"/>
              <a:t>Домашняя </a:t>
            </a:r>
            <a:r>
              <a:rPr lang="ru-RU" smtClean="0"/>
              <a:t>игроте</a:t>
            </a:r>
            <a:r>
              <a:rPr lang="ru-RU" smtClean="0"/>
              <a:t>ка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980728"/>
            <a:ext cx="7883366" cy="1224136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Психологический тренинг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32662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291265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на цветовое различение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600201"/>
            <a:ext cx="4011099" cy="3989040"/>
          </a:xfrm>
        </p:spPr>
        <p:txBody>
          <a:bodyPr/>
          <a:lstStyle/>
          <a:p>
            <a:pPr marL="36576" indent="0" algn="ctr">
              <a:buNone/>
            </a:pPr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36576" indent="0" algn="ctr">
              <a:buNone/>
            </a:pP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«Что какого цвета?»</a:t>
            </a:r>
          </a:p>
          <a:p>
            <a:pPr marL="36576" indent="0" algn="ctr">
              <a:lnSpc>
                <a:spcPct val="150000"/>
              </a:lnSpc>
              <a:buNone/>
            </a:pPr>
            <a:r>
              <a:rPr lang="ru-RU" dirty="0" smtClean="0"/>
              <a:t>Учить ребенка правильно соотносить цвета различных предметов.</a:t>
            </a:r>
            <a:endParaRPr lang="ru-RU" dirty="0"/>
          </a:p>
        </p:txBody>
      </p:sp>
      <p:pic>
        <p:nvPicPr>
          <p:cNvPr id="5" name="Объект 5" descr="http://stat16.privet.ru/lr/0a347b1dbef2b84f85c7314d36cbfff5"/>
          <p:cNvPicPr>
            <a:picLocks noGrp="1"/>
          </p:cNvPicPr>
          <p:nvPr>
            <p:ph sz="half" idx="2"/>
          </p:nvPr>
        </p:nvPicPr>
        <p:blipFill rotWithShape="1"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348" r="-158" b="-2970"/>
          <a:stretch/>
        </p:blipFill>
        <p:spPr bwMode="auto">
          <a:xfrm>
            <a:off x="4524886" y="1916832"/>
            <a:ext cx="1168896" cy="105113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 descr="http://www.numama.ru/images/photos/medium/6577457c8365a3a800d94be5b14fc644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429000"/>
            <a:ext cx="1362700" cy="108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://img685.imageshack.us/img685/9096/112ka.jpg"/>
          <p:cNvPicPr/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1061" b="-4262"/>
          <a:stretch/>
        </p:blipFill>
        <p:spPr bwMode="auto">
          <a:xfrm>
            <a:off x="6228184" y="2060848"/>
            <a:ext cx="1960245" cy="779145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Рисунок 7" descr="http://nattik.ru/wp-content/uploads/2011/03/raskraska_apelsin.jpg"/>
          <p:cNvPicPr/>
          <p:nvPr/>
        </p:nvPicPr>
        <p:blipFill rotWithShape="1">
          <a:blip r:embed="rId6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09" t="15190" r="19780" b="6490"/>
          <a:stretch/>
        </p:blipFill>
        <p:spPr bwMode="auto">
          <a:xfrm>
            <a:off x="6695521" y="3380215"/>
            <a:ext cx="1025570" cy="11289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Овал 8"/>
          <p:cNvSpPr/>
          <p:nvPr/>
        </p:nvSpPr>
        <p:spPr>
          <a:xfrm>
            <a:off x="4334627" y="5013176"/>
            <a:ext cx="755204" cy="7200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413082" y="5013176"/>
            <a:ext cx="755204" cy="720080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571870" y="5013176"/>
            <a:ext cx="755204" cy="720080"/>
          </a:xfrm>
          <a:prstGeom prst="ellipse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721091" y="5013176"/>
            <a:ext cx="755204" cy="720080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63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92211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на цветовое различение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657600" cy="3845023"/>
          </a:xfrm>
        </p:spPr>
        <p:txBody>
          <a:bodyPr/>
          <a:lstStyle/>
          <a:p>
            <a:pPr marL="36576" indent="0" algn="ctr">
              <a:buNone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36576" indent="0" algn="ctr"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«Радуга»</a:t>
            </a:r>
          </a:p>
          <a:p>
            <a:pPr marL="36576" indent="0" algn="ctr">
              <a:lnSpc>
                <a:spcPct val="150000"/>
              </a:lnSpc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Познакомить ребенка с последовательным расположением цветов в спектре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pic>
        <p:nvPicPr>
          <p:cNvPr id="5" name="Объект 4" descr="http://www.pupsu.ru/published/publicdata/DBRUBINSPB14/attachments/SC/products_pictures/2519_enl.gif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268760"/>
            <a:ext cx="3384376" cy="2160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900igr.net/datas/stikhi/Raduga.files/0002-002-Sem-tsvetov-radugi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717032"/>
            <a:ext cx="3384376" cy="22322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492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на развитие тактильной чувствительности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«Угадай на ощупь»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«Чудесный мешочек»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7" name="Объект 6" descr="http://www.pohvcomp.ru/goods_img/goods1/gr_2000006/2000006000/b_2000006000_0.jpg"/>
          <p:cNvPicPr>
            <a:picLocks noGrp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5287" y="2012156"/>
            <a:ext cx="2381250" cy="2952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Объект 7" descr="http://img1.liveinternet.ru/images/attach/c/6/93/495/93495501_large_figuruy.jpg"/>
          <p:cNvPicPr>
            <a:picLocks noGrp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76872"/>
            <a:ext cx="3538736" cy="2574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830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на развитие восприятия и мышления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5373216"/>
            <a:ext cx="4040188" cy="57606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«Разрезные картинки»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«Сложи из геометрических фигур картинку»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7" name="Объект 6" descr="http://www.inteltoys.ru/files/catalog/2007/10/1036_img2.jpg"/>
          <p:cNvPicPr>
            <a:picLocks noGrp="1"/>
          </p:cNvPicPr>
          <p:nvPr>
            <p:ph sz="quarter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03" b="16676"/>
          <a:stretch/>
        </p:blipFill>
        <p:spPr bwMode="auto">
          <a:xfrm>
            <a:off x="323528" y="1916832"/>
            <a:ext cx="3960440" cy="30963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Объект 7" descr="http://nattik.ru/wp-content/uploads/2010/04/kartini_iz_geometricheskix_figur17.jpg"/>
          <p:cNvPicPr>
            <a:picLocks noGrp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060848"/>
            <a:ext cx="3600400" cy="2736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6597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на развитие восприятия и мышления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«Блоки </a:t>
            </a:r>
            <a:r>
              <a:rPr lang="ru-RU" dirty="0" err="1" smtClean="0">
                <a:solidFill>
                  <a:srgbClr val="00B050"/>
                </a:solidFill>
              </a:rPr>
              <a:t>Дьенеша</a:t>
            </a:r>
            <a:r>
              <a:rPr lang="ru-RU" dirty="0" smtClean="0">
                <a:solidFill>
                  <a:srgbClr val="00B050"/>
                </a:solidFill>
              </a:rPr>
              <a:t> для самых маленьких»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Мягкая мозаика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8" name="Объект 7" descr="http://baby96.ru/images/product_images/popup_images/9173_0.jpg"/>
          <p:cNvPicPr>
            <a:picLocks noGrp="1"/>
          </p:cNvPicPr>
          <p:nvPr>
            <p:ph sz="quarter" idx="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40" b="5512"/>
          <a:stretch/>
        </p:blipFill>
        <p:spPr bwMode="auto">
          <a:xfrm>
            <a:off x="4760912" y="1916832"/>
            <a:ext cx="3810000" cy="2698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Объект 7" descr="http://im5-tub-ru.yandex.net/i?id=95601817-37-72&amp;n=21"/>
          <p:cNvPicPr>
            <a:picLocks noGrp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3888431" cy="3096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139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на развитие восприятия и мышления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661248"/>
            <a:ext cx="4040188" cy="66335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Мозаика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Пирамидки, мисочки, коробки форм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10" name="Объект 6" descr="http://www.bebecarucior.ro/images/detailed/29/Q2110_01.jpg"/>
          <p:cNvPicPr>
            <a:picLocks noGrp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12" y="1517650"/>
            <a:ext cx="3941763" cy="39417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Объект 10" descr="http://www.smileteddy.ru/files/58914b.jpg"/>
          <p:cNvPicPr>
            <a:picLocks noGrp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1922344"/>
            <a:ext cx="4041775" cy="3132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850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203</TotalTime>
  <Words>97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Техническая</vt:lpstr>
      <vt:lpstr>«Домашняя игротека»</vt:lpstr>
      <vt:lpstr>Упражнения на цветовое различение</vt:lpstr>
      <vt:lpstr>Упражнения на цветовое различение</vt:lpstr>
      <vt:lpstr>Упражнения на развитие тактильной чувствительности</vt:lpstr>
      <vt:lpstr>Упражнения на развитие восприятия и мышления</vt:lpstr>
      <vt:lpstr>Упражнения на развитие восприятия и мышления</vt:lpstr>
      <vt:lpstr>Упражнения на развитие восприятия и мышления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16</cp:revision>
  <dcterms:created xsi:type="dcterms:W3CDTF">2013-11-24T17:35:05Z</dcterms:created>
  <dcterms:modified xsi:type="dcterms:W3CDTF">2013-11-25T19:29:41Z</dcterms:modified>
</cp:coreProperties>
</file>