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7" r:id="rId4"/>
    <p:sldId id="268" r:id="rId5"/>
    <p:sldId id="269" r:id="rId6"/>
    <p:sldId id="279" r:id="rId7"/>
    <p:sldId id="27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7BD"/>
    <a:srgbClr val="AC0000"/>
    <a:srgbClr val="F45A5A"/>
    <a:srgbClr val="FFFF99"/>
    <a:srgbClr val="962A0C"/>
    <a:srgbClr val="61E92B"/>
    <a:srgbClr val="BCD044"/>
    <a:srgbClr val="29EB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846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3F405A-A4FD-4E3A-A3DC-4B9A2DE3FD46}" type="datetimeFigureOut">
              <a:rPr lang="ru-RU"/>
              <a:pPr>
                <a:defRPr/>
              </a:pPr>
              <a:t>25.09.2013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AEBA63-AC2C-4938-9088-24575B7FD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56D602-06D1-46AF-9AA0-E071405BD270}" type="datetimeFigureOut">
              <a:rPr lang="ru-RU"/>
              <a:pPr>
                <a:defRPr/>
              </a:pPr>
              <a:t>25.09.2013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4474116-CACA-406A-8273-0CB66BA62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256A3C-28C0-49EA-A9F2-46E2690596D3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D10FD8-3F05-4B0A-9D60-75574BB0AA9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24226-1BB2-410B-8166-14864A577CF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53CD8-4FB1-432E-83F6-BC4EEB1E6C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20A40-A921-422A-BA3F-C5F2CBF02EE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CB34-E097-4DEF-A7CA-7C37D2A783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F887B5-E2F7-4A9F-B898-64F6E88CDD5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7561-5CD1-4DA1-B86A-AD655B7C4E4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B36292-3FA0-4946-859A-9A3B7348CB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5F0F-FFF5-40A3-860D-9688AB598D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705BDA-DFCB-4D06-BB18-8306736E0CE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092AEF-083A-4686-827D-EE0FEAC7930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1B93AD-CBAB-41F3-8CDE-2705442589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76226CDB-C8E8-46DA-AB97-AFBD0CD754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0" r:id="rId2"/>
    <p:sldLayoutId id="2147484167" r:id="rId3"/>
    <p:sldLayoutId id="2147484161" r:id="rId4"/>
    <p:sldLayoutId id="2147484168" r:id="rId5"/>
    <p:sldLayoutId id="2147484162" r:id="rId6"/>
    <p:sldLayoutId id="2147484169" r:id="rId7"/>
    <p:sldLayoutId id="2147484170" r:id="rId8"/>
    <p:sldLayoutId id="2147484171" r:id="rId9"/>
    <p:sldLayoutId id="2147484163" r:id="rId10"/>
    <p:sldLayoutId id="2147484164" r:id="rId11"/>
    <p:sldLayoutId id="21474841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0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360363"/>
            <a:ext cx="7624762" cy="2139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   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6" name="Подзаголовок 2"/>
          <p:cNvSpPr txBox="1">
            <a:spLocks/>
          </p:cNvSpPr>
          <p:nvPr/>
        </p:nvSpPr>
        <p:spPr bwMode="auto">
          <a:xfrm>
            <a:off x="1357313" y="5572125"/>
            <a:ext cx="77866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26988" algn="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</a:rPr>
              <a:t>СОСТАВИЛА: ВОСПИТАТЕЛЬ ДОУ № 18</a:t>
            </a:r>
            <a:r>
              <a:rPr lang="en-US" sz="2000" b="1" i="1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</a:endParaRPr>
          </a:p>
          <a:p>
            <a:pPr marL="26988" algn="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</a:rPr>
              <a:t>«АЛЬЕНЬКИЙ ЦВЕТОЧЕК» Г. АЛЬМЕТЬЕВСКА</a:t>
            </a:r>
          </a:p>
          <a:p>
            <a:pPr marL="26988" algn="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2600" b="1" i="1">
                <a:solidFill>
                  <a:srgbClr val="C00000"/>
                </a:solidFill>
                <a:latin typeface="Times New Roman" pitchFamily="18" charset="0"/>
              </a:rPr>
              <a:t>САФИНА ЛАРИСА ВАСИЛЬЕВНА</a:t>
            </a:r>
          </a:p>
        </p:txBody>
      </p:sp>
      <p:pic>
        <p:nvPicPr>
          <p:cNvPr id="8197" name="Рисунок 9" descr="Без имени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643063"/>
            <a:ext cx="755491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00166" y="142852"/>
            <a:ext cx="7358114" cy="255454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8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ГОРОДЕЦКАЯ</a:t>
            </a:r>
            <a:r>
              <a:rPr lang="ru-RU" sz="8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8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РОСПИСЬ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71604" y="2571744"/>
            <a:ext cx="2837841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i="1" dirty="0">
                <a:ln/>
                <a:solidFill>
                  <a:schemeClr val="accent3"/>
                </a:solidFill>
              </a:rPr>
              <a:t>часть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5" descr="Безымянный12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  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endParaRPr lang="ru-RU" smtClean="0"/>
          </a:p>
        </p:txBody>
      </p:sp>
      <p:pic>
        <p:nvPicPr>
          <p:cNvPr id="9221" name="Picture 6" descr="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0"/>
            <a:ext cx="77866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2214563" y="314325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3714750" y="314325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9224" name="TextBox 8"/>
          <p:cNvSpPr txBox="1">
            <a:spLocks noChangeArrowheads="1"/>
          </p:cNvSpPr>
          <p:nvPr/>
        </p:nvSpPr>
        <p:spPr bwMode="auto">
          <a:xfrm>
            <a:off x="5214938" y="314325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9225" name="TextBox 9"/>
          <p:cNvSpPr txBox="1">
            <a:spLocks noChangeArrowheads="1"/>
          </p:cNvSpPr>
          <p:nvPr/>
        </p:nvSpPr>
        <p:spPr bwMode="auto">
          <a:xfrm>
            <a:off x="6858000" y="314325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sp>
        <p:nvSpPr>
          <p:cNvPr id="9226" name="TextBox 10"/>
          <p:cNvSpPr txBox="1">
            <a:spLocks noChangeArrowheads="1"/>
          </p:cNvSpPr>
          <p:nvPr/>
        </p:nvSpPr>
        <p:spPr bwMode="auto">
          <a:xfrm>
            <a:off x="8572500" y="314325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5.</a:t>
            </a:r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2928938" y="6357938"/>
            <a:ext cx="376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6.</a:t>
            </a:r>
          </a:p>
        </p:txBody>
      </p:sp>
      <p:sp>
        <p:nvSpPr>
          <p:cNvPr id="9228" name="TextBox 12"/>
          <p:cNvSpPr txBox="1">
            <a:spLocks noChangeArrowheads="1"/>
          </p:cNvSpPr>
          <p:nvPr/>
        </p:nvSpPr>
        <p:spPr bwMode="auto">
          <a:xfrm>
            <a:off x="4786313" y="6357938"/>
            <a:ext cx="376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7.</a:t>
            </a:r>
          </a:p>
        </p:txBody>
      </p:sp>
      <p:sp>
        <p:nvSpPr>
          <p:cNvPr id="9229" name="TextBox 13"/>
          <p:cNvSpPr txBox="1">
            <a:spLocks noChangeArrowheads="1"/>
          </p:cNvSpPr>
          <p:nvPr/>
        </p:nvSpPr>
        <p:spPr bwMode="auto">
          <a:xfrm>
            <a:off x="6572250" y="6357938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8.</a:t>
            </a:r>
          </a:p>
        </p:txBody>
      </p:sp>
      <p:sp>
        <p:nvSpPr>
          <p:cNvPr id="9230" name="TextBox 14"/>
          <p:cNvSpPr txBox="1">
            <a:spLocks noChangeArrowheads="1"/>
          </p:cNvSpPr>
          <p:nvPr/>
        </p:nvSpPr>
        <p:spPr bwMode="auto">
          <a:xfrm>
            <a:off x="8501063" y="6357938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6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endParaRPr lang="ru-RU" smtClean="0"/>
          </a:p>
        </p:txBody>
      </p:sp>
      <p:pic>
        <p:nvPicPr>
          <p:cNvPr id="10245" name="Picture 7" descr="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0"/>
            <a:ext cx="77866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3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  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endParaRPr lang="ru-RU" smtClean="0"/>
          </a:p>
        </p:txBody>
      </p:sp>
      <p:pic>
        <p:nvPicPr>
          <p:cNvPr id="11269" name="Picture 6" descr="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28575"/>
            <a:ext cx="7786687" cy="679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928813" y="285750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4071938" y="285750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6286500" y="285750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8643938" y="285750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3000375" y="648811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5.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5857875" y="64881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6.</a:t>
            </a: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8767763" y="6488113"/>
            <a:ext cx="376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endParaRPr lang="ru-RU" smtClean="0"/>
          </a:p>
        </p:txBody>
      </p:sp>
      <p:pic>
        <p:nvPicPr>
          <p:cNvPr id="12293" name="Picture 6" descr="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0"/>
            <a:ext cx="77866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5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Содержимое 5" descr="1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71625" y="765175"/>
            <a:ext cx="7597775" cy="6092825"/>
          </a:xfrm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42988" y="238125"/>
            <a:ext cx="81010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C00000"/>
                </a:solidFill>
                <a:latin typeface="Times New Roman" pitchFamily="18" charset="0"/>
              </a:rPr>
              <a:t>ПОСМОТРИ НА СХЕМЫ УЗОРОВ И ПОПРОБУЙ СОСТАВИТЬ СВОЙ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8" descr="Безымянный1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ost-25406-117899316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8800" y="1357298"/>
            <a:ext cx="3893332" cy="31931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atMod val="130000"/>
                  </a:schemeClr>
                </a:solidFill>
              </a:rPr>
              <a:t>  </a:t>
            </a:r>
          </a:p>
        </p:txBody>
      </p:sp>
      <p:pic>
        <p:nvPicPr>
          <p:cNvPr id="8" name="Рисунок 7" descr="i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2928934"/>
            <a:ext cx="3783287" cy="33217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71</Words>
  <Application>Microsoft Office PowerPoint</Application>
  <PresentationFormat>Экран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Corbel</vt:lpstr>
      <vt:lpstr>Wingdings 2</vt:lpstr>
      <vt:lpstr>Verdana</vt:lpstr>
      <vt:lpstr>Calibri</vt:lpstr>
      <vt:lpstr>Gill Sans MT</vt:lpstr>
      <vt:lpstr>Times New Roman</vt:lpstr>
      <vt:lpstr>Wingdings</vt:lpstr>
      <vt:lpstr>Солнцестояние</vt:lpstr>
      <vt:lpstr>   </vt:lpstr>
      <vt:lpstr>  </vt:lpstr>
      <vt:lpstr> </vt:lpstr>
      <vt:lpstr>  </vt:lpstr>
      <vt:lpstr> </vt:lpstr>
      <vt:lpstr>Слайд 6</vt:lpstr>
      <vt:lpstr>  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Usert</dc:creator>
  <cp:lastModifiedBy>Никита</cp:lastModifiedBy>
  <cp:revision>42</cp:revision>
  <dcterms:created xsi:type="dcterms:W3CDTF">2009-02-02T10:11:04Z</dcterms:created>
  <dcterms:modified xsi:type="dcterms:W3CDTF">2013-09-25T17:06:00Z</dcterms:modified>
</cp:coreProperties>
</file>