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72" r:id="rId4"/>
    <p:sldId id="281" r:id="rId5"/>
    <p:sldId id="282" r:id="rId6"/>
    <p:sldId id="259" r:id="rId7"/>
    <p:sldId id="28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7BD"/>
    <a:srgbClr val="AC0000"/>
    <a:srgbClr val="F45A5A"/>
    <a:srgbClr val="FFFF99"/>
    <a:srgbClr val="962A0C"/>
    <a:srgbClr val="61E92B"/>
    <a:srgbClr val="BCD044"/>
    <a:srgbClr val="29EB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846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E2DDCF-2DA8-46F6-B9E1-CCD8A35574EC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53E103-E1C6-4EBF-B24C-3FA952C3A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EF0F06-5C48-4738-BB61-9FD7D0038A83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1B99C0-5622-497F-A9C3-F16BE92D7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849AF-B0BC-4D21-B6CE-D4B4DCFD40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A788-BB28-4BE3-8198-C4A95AEC73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6524-CF6C-4E1B-8334-910D7D1C72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7716-6C5D-46D1-A1C6-4C22D985F3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CE46-6DB8-4184-8F80-BB5D2C4E054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27E99A-FA5B-427C-B6FC-8CB171BE66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C01A-5A9A-42A2-B81B-414C0C7807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C24648-400F-4AF3-B9F6-8CBC3852EA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10AE-CF93-4361-A3F2-7B453863B9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7D6080-EBFF-4B6E-847B-2D968C5680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DDF0F-163A-4962-99E6-9BF538DE90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04081-3C3A-41BC-AC7A-56919A1F4C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CB306E89-3D6D-47C0-89C2-886614C0DE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6" r:id="rId2"/>
    <p:sldLayoutId id="2147484203" r:id="rId3"/>
    <p:sldLayoutId id="2147484197" r:id="rId4"/>
    <p:sldLayoutId id="2147484204" r:id="rId5"/>
    <p:sldLayoutId id="2147484198" r:id="rId6"/>
    <p:sldLayoutId id="2147484205" r:id="rId7"/>
    <p:sldLayoutId id="2147484206" r:id="rId8"/>
    <p:sldLayoutId id="2147484207" r:id="rId9"/>
    <p:sldLayoutId id="2147484199" r:id="rId10"/>
    <p:sldLayoutId id="2147484200" r:id="rId11"/>
    <p:sldLayoutId id="21474842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360363"/>
            <a:ext cx="7624762" cy="2139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   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6" name="Подзаголовок 2"/>
          <p:cNvSpPr txBox="1">
            <a:spLocks/>
          </p:cNvSpPr>
          <p:nvPr/>
        </p:nvSpPr>
        <p:spPr bwMode="auto">
          <a:xfrm>
            <a:off x="1357313" y="5572125"/>
            <a:ext cx="7786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СОСТАВИЛА: ВОСПИТАТЕЛЬ ДОУ № 18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sz="2000" b="1" i="1">
              <a:solidFill>
                <a:srgbClr val="C00000"/>
              </a:solidFill>
              <a:latin typeface="Times New Roman" pitchFamily="18" charset="0"/>
            </a:endParaRPr>
          </a:p>
          <a:p>
            <a:pPr marL="26988" algn="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«АЛЬЕНЬКИЙ ЦВЕТОЧЕК» Г. АЛЬМЕТЬЕВСКА</a:t>
            </a:r>
          </a:p>
          <a:p>
            <a:pPr marL="26988" algn="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b="1" i="1">
                <a:solidFill>
                  <a:srgbClr val="C00000"/>
                </a:solidFill>
                <a:latin typeface="Times New Roman" pitchFamily="18" charset="0"/>
              </a:rPr>
              <a:t>САФИНА ЛАРИСА ВАСИЛЬЕВНА</a:t>
            </a:r>
          </a:p>
        </p:txBody>
      </p:sp>
      <p:pic>
        <p:nvPicPr>
          <p:cNvPr id="8197" name="Рисунок 9" descr="Без имени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643063"/>
            <a:ext cx="75549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00166" y="142852"/>
            <a:ext cx="735811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</a:t>
            </a:r>
            <a:r>
              <a:rPr lang="ru-RU" sz="8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8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643182"/>
            <a:ext cx="244971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dirty="0">
                <a:ln/>
                <a:solidFill>
                  <a:schemeClr val="accent3"/>
                </a:solidFill>
              </a:rPr>
              <a:t>часть 1</a:t>
            </a:r>
            <a:endParaRPr lang="ru-RU" sz="4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 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357313" y="1071563"/>
            <a:ext cx="77866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Городецкая роспись по дереву – знаменитый народный</a:t>
            </a:r>
            <a:r>
              <a:rPr lang="en-US" sz="20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 промысел Нижегородского края. Жители окрестных деревень слыли искусными резчиками, плотниками и столярами. Леса в Заволжье было много, и из него делали всё: от детских игрушек до предметов мебели. Особой известностью пользовались городецкие  прялки, которые продавались на Нижегородской ярмарке. Их с удовольствием покупали благодаря забавным расписным картинкам на донце прялки.</a:t>
            </a:r>
            <a:endParaRPr lang="en-US" sz="2000" b="1" i="1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Что же рисуют Городецкие мастера? Коней, птиц, иногда людей, но обязательно окружают их гирляндой из цветов. Сначала рисуют на доске розовые и голубые круги - будущие «розаны» и «купавки». Размещают их венком, букетом, рисуют листья. Затем, когда краска высохнет, прорисовывают их. Дальше мастера оживляют листья, цветы, коней, птиц черной и белой краской. Когда работа закончена,  рисунки  покрывают  лаком. Вот  и  получается  такой  праздничный торжественный и красочный орнамент с пышными бутонами, соцветиями и листьями, создающий радостное, светлое настроение. </a:t>
            </a:r>
          </a:p>
          <a:p>
            <a:pPr algn="ctr"/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142852"/>
            <a:ext cx="778671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ГОРОДЦА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     </a:t>
            </a:r>
          </a:p>
        </p:txBody>
      </p:sp>
      <p:pic>
        <p:nvPicPr>
          <p:cNvPr id="10244" name="Рисунок 7" descr="Без имени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8429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357313" y="3071813"/>
            <a:ext cx="77866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Основными элементами городецкой росписи считают«розаны», «купавки», «ромашки», «бубенчики».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Главные герои городецкой росписи – птица и конь. Все это по преимуществу фантастические птицы, кони, которые пришли к нам из доброй сказки. Вспомните сказки «Сивка-бурка», «Жар-птица», «Аленький цветочек»…</a:t>
            </a:r>
          </a:p>
          <a:p>
            <a:pPr algn="just"/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Сюжеты городецких изделий имели своеобразный неповторимый сюжет.  Мастера изображали прогулки кавалеров с дамами, всадников на конях, сцены чаепития в богатых интерьерах, украшенных колоннами, высокими окнами, пышными занавесками, настенными часами. Но встречались и сцены из простой жизни: охотники в лесу, пряхи за работой, строительство дома.</a:t>
            </a:r>
          </a:p>
          <a:p>
            <a:pPr algn="ctr"/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Давайте внимательно рассмотрим этапы выполнения каждого элемента и их разновидность.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  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11269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14313"/>
            <a:ext cx="75009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  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12293" name="Рисунок 6" descr="Без имени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143250"/>
            <a:ext cx="5429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Без имени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-214313"/>
            <a:ext cx="56911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13317" name="Picture 6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0"/>
            <a:ext cx="750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Безымянный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    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412875"/>
            <a:ext cx="749935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</a:t>
            </a:r>
            <a:endParaRPr lang="ru-RU" smtClean="0"/>
          </a:p>
        </p:txBody>
      </p:sp>
      <p:pic>
        <p:nvPicPr>
          <p:cNvPr id="14341" name="Рисунок 8" descr="Без имени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8786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992438" y="-22225"/>
            <a:ext cx="5151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Последовательность выполнения гирлянды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325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Wingdings</vt:lpstr>
      <vt:lpstr>Солнцестояние</vt:lpstr>
      <vt:lpstr>   </vt:lpstr>
      <vt:lpstr>   </vt:lpstr>
      <vt:lpstr>     </vt:lpstr>
      <vt:lpstr>  </vt:lpstr>
      <vt:lpstr>  </vt:lpstr>
      <vt:lpstr> </vt:lpstr>
      <vt:lpstr>   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Usert</dc:creator>
  <cp:lastModifiedBy>Никита</cp:lastModifiedBy>
  <cp:revision>44</cp:revision>
  <dcterms:created xsi:type="dcterms:W3CDTF">2009-02-02T10:11:04Z</dcterms:created>
  <dcterms:modified xsi:type="dcterms:W3CDTF">2013-09-25T17:05:45Z</dcterms:modified>
</cp:coreProperties>
</file>