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04" r:id="rId3"/>
    <p:sldId id="298" r:id="rId4"/>
    <p:sldId id="303" r:id="rId5"/>
    <p:sldId id="266" r:id="rId6"/>
    <p:sldId id="294" r:id="rId7"/>
    <p:sldId id="260" r:id="rId8"/>
    <p:sldId id="295" r:id="rId9"/>
    <p:sldId id="296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b="1" i="1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b="1" i="1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b="1" i="1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b="1" i="1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A4"/>
    <a:srgbClr val="10099B"/>
    <a:srgbClr val="1F1185"/>
    <a:srgbClr val="0033CC"/>
    <a:srgbClr val="0000CC"/>
    <a:srgbClr val="333399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2787"/>
    <p:restoredTop sz="90929"/>
  </p:normalViewPr>
  <p:slideViewPr>
    <p:cSldViewPr>
      <p:cViewPr varScale="1">
        <p:scale>
          <a:sx n="105" d="100"/>
          <a:sy n="105" d="100"/>
        </p:scale>
        <p:origin x="-1782" y="-96"/>
      </p:cViewPr>
      <p:guideLst>
        <p:guide orient="horz" pos="288"/>
        <p:guide orient="horz" pos="1488"/>
        <p:guide orient="horz" pos="4032"/>
        <p:guide orient="horz" pos="2832"/>
        <p:guide pos="5759"/>
        <p:guide pos="480"/>
        <p:guide pos="5280"/>
        <p:guide pos="4080"/>
        <p:guide pos="1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2FA86D7-6FA5-455E-B33C-68C383BD255F}" type="datetimeFigureOut">
              <a:rPr lang="ru-RU"/>
              <a:pPr>
                <a:defRPr/>
              </a:pPr>
              <a:t>25.09.2013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F18BACC-FC98-4DD6-B66D-45CC99C6C8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D49E99-2E8B-4B16-ACE2-06B7910C4931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E7C13-4467-4208-B320-2D67A9BC1E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7F2F3-C9AB-450A-93D0-E08CF7367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29558-A861-4E28-8DCD-AC3292EBFE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F3EEB-2EEB-4A42-B910-A1B12F5581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7585C-A314-4FCD-A2A8-14C7C1D1FA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5549D-F079-41C5-9D94-7EEDA9050C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1942D-008F-47E4-AADE-D26432EDD8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C8926-968E-4C86-B481-030CF6B0AF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87984-981A-4C62-889D-914FE4A86C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76B44-D1F3-4E5F-A269-1D402F01F6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09E66-BC0C-4EB8-8C99-0D2FCAAB01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chemeClr val="accent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/>
            </a:lvl1pPr>
          </a:lstStyle>
          <a:p>
            <a:pPr>
              <a:defRPr/>
            </a:pPr>
            <a:fld id="{2003715F-291C-4179-A0A7-BFA2FE930B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36"/>
          <p:cNvSpPr>
            <a:spLocks noChangeArrowheads="1" noChangeShapeType="1" noTextEdit="1"/>
          </p:cNvSpPr>
          <p:nvPr/>
        </p:nvSpPr>
        <p:spPr bwMode="auto">
          <a:xfrm>
            <a:off x="2543175" y="1571625"/>
            <a:ext cx="6600825" cy="2185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8000">
                  <a:solidFill>
                    <a:srgbClr val="1414EB"/>
                  </a:solidFill>
                  <a:miter lim="800000"/>
                  <a:headEnd/>
                  <a:tailEnd/>
                </a:ln>
                <a:noFill/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lt"/>
                <a:cs typeface="+mn-lt"/>
              </a:rPr>
              <a:t>Гжель</a:t>
            </a:r>
          </a:p>
        </p:txBody>
      </p:sp>
      <p:pic>
        <p:nvPicPr>
          <p:cNvPr id="2051" name="Рисунок 5" descr="85116407_large_11100837174063m750x740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3357563"/>
            <a:ext cx="565785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Рисунок 6" descr="85116407_large_11100837174063m750x740AA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85152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929188"/>
            <a:ext cx="6400800" cy="1500187"/>
          </a:xfrm>
        </p:spPr>
        <p:txBody>
          <a:bodyPr/>
          <a:lstStyle/>
          <a:p>
            <a:pPr algn="l"/>
            <a:r>
              <a:rPr lang="ru-RU" sz="2000" b="1" i="1" smtClean="0">
                <a:solidFill>
                  <a:srgbClr val="0000A4"/>
                </a:solidFill>
              </a:rPr>
              <a:t>СОСТАВИЛА: ВОСПИТАТЕЛЬ ДОУ № 18 «АЛЕНЬКИЙ ЦВЕТОЧЕК» г. АЛЬМЕТЬЕВСКА</a:t>
            </a:r>
          </a:p>
          <a:p>
            <a:pPr algn="l"/>
            <a:r>
              <a:rPr lang="ru-RU" sz="2000" b="1" i="1" smtClean="0">
                <a:solidFill>
                  <a:srgbClr val="0000A4"/>
                </a:solidFill>
              </a:rPr>
              <a:t>САФИНА ЛАРИСА ВАСИЛЬЕВНА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6248" y="3857628"/>
            <a:ext cx="2707793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6000" i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часть 2</a:t>
            </a: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C:\Мои документы\Мои рисунки\107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25" y="357188"/>
            <a:ext cx="2640013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C:\Мои документы\Мои рисунки\106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000125"/>
            <a:ext cx="2643188" cy="24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Мои документы\Мои рисунки\120-5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857250"/>
            <a:ext cx="2643188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Прямоугольник 6"/>
          <p:cNvSpPr>
            <a:spLocks noChangeArrowheads="1"/>
          </p:cNvSpPr>
          <p:nvPr/>
        </p:nvSpPr>
        <p:spPr bwMode="auto">
          <a:xfrm>
            <a:off x="500063" y="3643313"/>
            <a:ext cx="785812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solidFill>
                  <a:srgbClr val="0000A4"/>
                </a:solidFill>
                <a:cs typeface="Times New Roman" charset="0"/>
              </a:rPr>
              <a:t>А славится Гжель своим цветом. Он всегда одинаков: синий на белом фоне. Сами гжельцы любят говорить, что небо у них, как нигде в России, синее-синее. Вот и задумали они перенести эту синеву на белый фарфор. По белому фону чашки или подсвечника ведет рука художника кисточку с краской. То сильнее, то слабее нажимает на нее. </a:t>
            </a:r>
            <a:endParaRPr lang="ru-RU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:\гжель\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42875"/>
            <a:ext cx="3714750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Прямоугольник 7"/>
          <p:cNvSpPr>
            <a:spLocks noChangeArrowheads="1"/>
          </p:cNvSpPr>
          <p:nvPr/>
        </p:nvSpPr>
        <p:spPr bwMode="auto">
          <a:xfrm>
            <a:off x="428625" y="285750"/>
            <a:ext cx="985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800">
                <a:solidFill>
                  <a:srgbClr val="10099B"/>
                </a:solidFill>
              </a:rPr>
              <a:t>Кувшин</a:t>
            </a:r>
          </a:p>
        </p:txBody>
      </p:sp>
      <p:pic>
        <p:nvPicPr>
          <p:cNvPr id="9" name="Рисунок 8" descr="Г-1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0" y="285750"/>
            <a:ext cx="3709988" cy="3143250"/>
          </a:xfrm>
          <a:prstGeom prst="rect">
            <a:avLst/>
          </a:prstGeom>
          <a:ln w="76200">
            <a:solidFill>
              <a:schemeClr val="bg1">
                <a:lumMod val="85000"/>
              </a:schemeClr>
            </a:solidFill>
          </a:ln>
        </p:spPr>
      </p:pic>
      <p:pic>
        <p:nvPicPr>
          <p:cNvPr id="10" name="Picture 2" descr="G:\гжель\гж9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94262">
            <a:off x="141288" y="4230688"/>
            <a:ext cx="2935287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Прямоугольник 10"/>
          <p:cNvSpPr>
            <a:spLocks noChangeArrowheads="1"/>
          </p:cNvSpPr>
          <p:nvPr/>
        </p:nvSpPr>
        <p:spPr bwMode="auto">
          <a:xfrm>
            <a:off x="357188" y="6215063"/>
            <a:ext cx="1181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800">
                <a:solidFill>
                  <a:srgbClr val="10099B"/>
                </a:solidFill>
              </a:rPr>
              <a:t>Маслёнка</a:t>
            </a:r>
          </a:p>
        </p:txBody>
      </p:sp>
      <p:pic>
        <p:nvPicPr>
          <p:cNvPr id="12" name="Picture 1" descr="G:\гжель\гж4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13" y="3754438"/>
            <a:ext cx="1812925" cy="310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Прямоугольник 6"/>
          <p:cNvSpPr>
            <a:spLocks noChangeArrowheads="1"/>
          </p:cNvSpPr>
          <p:nvPr/>
        </p:nvSpPr>
        <p:spPr bwMode="auto">
          <a:xfrm>
            <a:off x="7786688" y="285750"/>
            <a:ext cx="1071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>
                <a:solidFill>
                  <a:srgbClr val="10099B"/>
                </a:solidFill>
              </a:rPr>
              <a:t>Чайник</a:t>
            </a:r>
          </a:p>
        </p:txBody>
      </p:sp>
      <p:sp>
        <p:nvSpPr>
          <p:cNvPr id="4105" name="Прямоугольник 12"/>
          <p:cNvSpPr>
            <a:spLocks noChangeArrowheads="1"/>
          </p:cNvSpPr>
          <p:nvPr/>
        </p:nvSpPr>
        <p:spPr bwMode="auto">
          <a:xfrm>
            <a:off x="8143875" y="6286500"/>
            <a:ext cx="658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>
                <a:solidFill>
                  <a:srgbClr val="10099B"/>
                </a:solidFill>
              </a:rPr>
              <a:t>Ваза</a:t>
            </a:r>
            <a:endParaRPr lang="ru-RU" sz="1800"/>
          </a:p>
        </p:txBody>
      </p:sp>
      <p:sp>
        <p:nvSpPr>
          <p:cNvPr id="4106" name="Прямоугольник 10"/>
          <p:cNvSpPr>
            <a:spLocks noChangeArrowheads="1"/>
          </p:cNvSpPr>
          <p:nvPr/>
        </p:nvSpPr>
        <p:spPr bwMode="auto">
          <a:xfrm>
            <a:off x="2928938" y="4429125"/>
            <a:ext cx="414337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800">
                <a:solidFill>
                  <a:srgbClr val="0000A4"/>
                </a:solidFill>
                <a:cs typeface="Times New Roman" charset="0"/>
              </a:rPr>
              <a:t>И все, что кисть рисует, становится синим и голубым. И цветы, и люди, и птицы, и трава. Всего одна краска. А какая нарядная и праздничная получается роспись</a:t>
            </a:r>
            <a:r>
              <a:rPr lang="ru-RU" sz="1800" b="0" i="0">
                <a:cs typeface="Times New Roman" charset="0"/>
              </a:rPr>
              <a:t>. </a:t>
            </a:r>
            <a:endParaRPr lang="ru-RU" sz="180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G:\гжель\гж2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" y="3395663"/>
            <a:ext cx="2238375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 descr="G:\гжель\гж19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9350" y="3249613"/>
            <a:ext cx="2622550" cy="344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 descr="G:\гжель\гж13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4863" y="182563"/>
            <a:ext cx="2455862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6" descr="G:\гжель\гж14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0100" y="280988"/>
            <a:ext cx="2395538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7" descr="G:\гжель\гж27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07088" y="122238"/>
            <a:ext cx="2736850" cy="338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Picture 9" descr="G:\гжель\гж17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82963" y="2547938"/>
            <a:ext cx="2451100" cy="27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192088"/>
            <a:ext cx="9144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>
                <a:solidFill>
                  <a:srgbClr val="10099B"/>
                </a:solidFill>
                <a:cs typeface="Tahoma" charset="0"/>
              </a:rPr>
              <a:t>Самое особенное в гжельской росписи – это "мазок с тенями". Особенность заключается в том, что одним движением кисти достигается широкий диапазон перехода цвета от глубоких, темных тонов до очень светлых и легких.</a:t>
            </a:r>
            <a:endParaRPr lang="en-US" sz="1800">
              <a:solidFill>
                <a:srgbClr val="10099B"/>
              </a:solidFill>
              <a:cs typeface="Tahoma" charset="0"/>
            </a:endParaRPr>
          </a:p>
          <a:p>
            <a:pPr algn="ctr">
              <a:spcBef>
                <a:spcPct val="50000"/>
              </a:spcBef>
            </a:pPr>
            <a:r>
              <a:rPr lang="ru-RU" sz="1800">
                <a:solidFill>
                  <a:srgbClr val="10099B"/>
                </a:solidFill>
                <a:cs typeface="Tahoma" charset="0"/>
              </a:rPr>
              <a:t>В целом каждый мазок состоит из различных оттенков синего. Цвет постепенно ослабевает, переходя от тяжелого, почти черного к легкому, светлому, почти белому, сливающемуся с фоном и как бы растворяющемуся в нем. </a:t>
            </a:r>
            <a:endParaRPr lang="ru-RU" sz="1800">
              <a:solidFill>
                <a:srgbClr val="10099B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sz="1800">
                <a:solidFill>
                  <a:srgbClr val="10099B"/>
                </a:solidFill>
                <a:cs typeface="Tahoma" charset="0"/>
              </a:rPr>
              <a:t> </a:t>
            </a:r>
            <a:endParaRPr lang="ru-RU" sz="1800">
              <a:solidFill>
                <a:srgbClr val="10099B"/>
              </a:solidFill>
            </a:endParaRPr>
          </a:p>
        </p:txBody>
      </p:sp>
      <p:pic>
        <p:nvPicPr>
          <p:cNvPr id="12291" name="Picture 3" descr="C:\Мои документы\Мои рисунки\Маз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2389188"/>
            <a:ext cx="2239963" cy="428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C:\Мои документы\Мои рисунки\Роспис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428875"/>
            <a:ext cx="2100263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C:\Мои документы\Мои рисунки\Роспись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75" y="2438400"/>
            <a:ext cx="219551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G:\гжель\Изображен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1143000"/>
            <a:ext cx="1357312" cy="1695450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</p:spPr>
      </p:pic>
      <p:pic>
        <p:nvPicPr>
          <p:cNvPr id="28675" name="Picture 2" descr="G:\гжель\Изображени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1143000"/>
            <a:ext cx="1357313" cy="1674813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</p:spPr>
      </p:pic>
      <p:pic>
        <p:nvPicPr>
          <p:cNvPr id="28676" name="Picture 2" descr="G:\гжель\Изображение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1143000"/>
            <a:ext cx="1357313" cy="1712913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</p:spPr>
      </p:pic>
      <p:pic>
        <p:nvPicPr>
          <p:cNvPr id="28677" name="Picture 2" descr="G:\гжель\Изображение 0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3500438"/>
            <a:ext cx="3429000" cy="2928937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</p:spPr>
      </p:pic>
      <p:pic>
        <p:nvPicPr>
          <p:cNvPr id="28678" name="Picture 3" descr="G:\гжель\Изображение 00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3" y="3500438"/>
            <a:ext cx="3429000" cy="2967037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</p:spPr>
      </p:pic>
      <p:sp>
        <p:nvSpPr>
          <p:cNvPr id="7175" name="Прямоугольник 9"/>
          <p:cNvSpPr>
            <a:spLocks noChangeArrowheads="1"/>
          </p:cNvSpPr>
          <p:nvPr/>
        </p:nvSpPr>
        <p:spPr bwMode="auto">
          <a:xfrm>
            <a:off x="2643188" y="0"/>
            <a:ext cx="3689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i="0">
                <a:solidFill>
                  <a:schemeClr val="bg1"/>
                </a:solidFill>
              </a:rPr>
              <a:t>Элементы росписи</a:t>
            </a:r>
          </a:p>
        </p:txBody>
      </p:sp>
      <p:sp>
        <p:nvSpPr>
          <p:cNvPr id="7176" name="Прямоугольник 10"/>
          <p:cNvSpPr>
            <a:spLocks noChangeArrowheads="1"/>
          </p:cNvSpPr>
          <p:nvPr/>
        </p:nvSpPr>
        <p:spPr bwMode="auto">
          <a:xfrm>
            <a:off x="3214688" y="571500"/>
            <a:ext cx="24399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i="0">
                <a:solidFill>
                  <a:srgbClr val="0000CC"/>
                </a:solidFill>
              </a:rPr>
              <a:t>линии  и  точки</a:t>
            </a:r>
          </a:p>
        </p:txBody>
      </p:sp>
      <p:sp>
        <p:nvSpPr>
          <p:cNvPr id="7177" name="TextBox 11"/>
          <p:cNvSpPr txBox="1">
            <a:spLocks noChangeArrowheads="1"/>
          </p:cNvSpPr>
          <p:nvPr/>
        </p:nvSpPr>
        <p:spPr bwMode="auto">
          <a:xfrm>
            <a:off x="3786188" y="3000375"/>
            <a:ext cx="14589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0">
                <a:solidFill>
                  <a:srgbClr val="0033CC"/>
                </a:solidFill>
              </a:rPr>
              <a:t>бордюры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57188" y="214313"/>
            <a:ext cx="8358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0000CC"/>
                </a:solidFill>
                <a:cs typeface="Tahoma" charset="0"/>
              </a:rPr>
              <a:t>Узоры из сеточек, полосочек, цветов</a:t>
            </a:r>
            <a:r>
              <a:rPr lang="ru-RU">
                <a:solidFill>
                  <a:srgbClr val="0000CC"/>
                </a:solidFill>
              </a:rPr>
              <a:t>.</a:t>
            </a:r>
            <a:r>
              <a:rPr lang="ru-RU">
                <a:solidFill>
                  <a:srgbClr val="0000CC"/>
                </a:solidFill>
                <a:cs typeface="Tahoma" charset="0"/>
              </a:rPr>
              <a:t> </a:t>
            </a:r>
            <a:endParaRPr lang="ru-RU">
              <a:solidFill>
                <a:srgbClr val="0000CC"/>
              </a:solidFill>
            </a:endParaRPr>
          </a:p>
        </p:txBody>
      </p:sp>
      <p:pic>
        <p:nvPicPr>
          <p:cNvPr id="6149" name="Picture 5" descr="C:\Мои документы\Мои рисунки\ффф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143000"/>
            <a:ext cx="407193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C:\Мои документы\Мои рисунки\фффф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143000"/>
            <a:ext cx="41116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C:\Мои документы\Мои рисунки\ффффф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571875"/>
            <a:ext cx="407193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C:\Мои документы\Мои рисунки\ФФ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3571875"/>
            <a:ext cx="407193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4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9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4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9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9"/>
          <p:cNvSpPr>
            <a:spLocks noGrp="1"/>
          </p:cNvSpPr>
          <p:nvPr>
            <p:ph type="title" idx="4294967295"/>
          </p:nvPr>
        </p:nvSpPr>
        <p:spPr>
          <a:xfrm>
            <a:off x="914400" y="28575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9219" name="Прямоугольник 18"/>
          <p:cNvSpPr>
            <a:spLocks noChangeArrowheads="1"/>
          </p:cNvSpPr>
          <p:nvPr/>
        </p:nvSpPr>
        <p:spPr bwMode="auto">
          <a:xfrm>
            <a:off x="214313" y="357188"/>
            <a:ext cx="87153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i="0">
                <a:solidFill>
                  <a:srgbClr val="0033CC"/>
                </a:solidFill>
              </a:rPr>
              <a:t>«Капельки», </a:t>
            </a:r>
            <a:r>
              <a:rPr lang="ru-RU" sz="3200" i="0">
                <a:solidFill>
                  <a:srgbClr val="0033CC"/>
                </a:solidFill>
                <a:cs typeface="Tahoma" charset="0"/>
              </a:rPr>
              <a:t>«елочки», «веточки с листочками и бутонами».</a:t>
            </a:r>
            <a:endParaRPr lang="ru-RU" sz="3200" i="0">
              <a:solidFill>
                <a:srgbClr val="0033CC"/>
              </a:solidFill>
            </a:endParaRPr>
          </a:p>
        </p:txBody>
      </p:sp>
      <p:pic>
        <p:nvPicPr>
          <p:cNvPr id="8" name="Picture 8" descr="C:\Мои документы\Мои рисунки\вв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4000500"/>
            <a:ext cx="84296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C:\Мои документы\Мои рисунки\в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500188"/>
            <a:ext cx="8472488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Роспис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857250"/>
            <a:ext cx="3346450" cy="2428875"/>
          </a:xfrm>
          <a:prstGeom prst="rect">
            <a:avLst/>
          </a:prstGeom>
          <a:noFill/>
          <a:ln w="9525">
            <a:solidFill>
              <a:srgbClr val="0099CC"/>
            </a:solidFill>
            <a:miter lim="800000"/>
            <a:headEnd/>
            <a:tailEnd/>
          </a:ln>
        </p:spPr>
      </p:pic>
      <p:pic>
        <p:nvPicPr>
          <p:cNvPr id="5" name="Picture 4" descr="Роспис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2870200"/>
            <a:ext cx="3571875" cy="1344613"/>
          </a:xfrm>
          <a:prstGeom prst="rect">
            <a:avLst/>
          </a:prstGeom>
          <a:noFill/>
          <a:ln w="9525">
            <a:solidFill>
              <a:srgbClr val="0099CC"/>
            </a:solidFill>
            <a:miter lim="800000"/>
            <a:headEnd/>
            <a:tailEnd/>
          </a:ln>
        </p:spPr>
      </p:pic>
      <p:pic>
        <p:nvPicPr>
          <p:cNvPr id="6" name="Picture 4" descr="Роспис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928688"/>
            <a:ext cx="3551238" cy="1285875"/>
          </a:xfrm>
          <a:prstGeom prst="rect">
            <a:avLst/>
          </a:prstGeom>
          <a:noFill/>
          <a:ln w="9525">
            <a:solidFill>
              <a:srgbClr val="0099CC"/>
            </a:solidFill>
            <a:miter lim="800000"/>
            <a:headEnd/>
            <a:tailEnd/>
          </a:ln>
        </p:spPr>
      </p:pic>
      <p:pic>
        <p:nvPicPr>
          <p:cNvPr id="7" name="Picture 4" descr="Роспис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19900" y="4794250"/>
            <a:ext cx="1873250" cy="1349375"/>
          </a:xfrm>
          <a:prstGeom prst="rect">
            <a:avLst/>
          </a:prstGeom>
          <a:noFill/>
          <a:ln w="9525">
            <a:solidFill>
              <a:srgbClr val="0099CC"/>
            </a:solidFill>
            <a:miter lim="800000"/>
            <a:headEnd/>
            <a:tailEnd/>
          </a:ln>
        </p:spPr>
      </p:pic>
      <p:pic>
        <p:nvPicPr>
          <p:cNvPr id="10" name="Picture 5" descr="Роспись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" y="3857625"/>
            <a:ext cx="3432175" cy="2428875"/>
          </a:xfrm>
          <a:prstGeom prst="rect">
            <a:avLst/>
          </a:prstGeom>
          <a:noFill/>
          <a:ln w="9525">
            <a:solidFill>
              <a:srgbClr val="0099CC"/>
            </a:solidFill>
            <a:miter lim="800000"/>
            <a:headEnd/>
            <a:tailEnd/>
          </a:ln>
        </p:spPr>
      </p:pic>
      <p:pic>
        <p:nvPicPr>
          <p:cNvPr id="11" name="Picture 5" descr="Роспись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4938" y="4803775"/>
            <a:ext cx="1647825" cy="1322388"/>
          </a:xfrm>
          <a:prstGeom prst="rect">
            <a:avLst/>
          </a:prstGeom>
          <a:noFill/>
          <a:ln w="9525">
            <a:solidFill>
              <a:srgbClr val="0099CC"/>
            </a:solidFill>
            <a:miter lim="800000"/>
            <a:headEnd/>
            <a:tailEnd/>
          </a:ln>
        </p:spPr>
      </p:pic>
      <p:sp>
        <p:nvSpPr>
          <p:cNvPr id="10248" name="Прямоугольник 12"/>
          <p:cNvSpPr>
            <a:spLocks noChangeArrowheads="1"/>
          </p:cNvSpPr>
          <p:nvPr/>
        </p:nvSpPr>
        <p:spPr bwMode="auto">
          <a:xfrm>
            <a:off x="2000250" y="214313"/>
            <a:ext cx="4921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i="0">
                <a:solidFill>
                  <a:schemeClr val="bg1"/>
                </a:solidFill>
              </a:rPr>
              <a:t>Агашка – гжельская роза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233</Words>
  <Application>Microsoft PowerPoint</Application>
  <PresentationFormat>Экран (4:3)</PresentationFormat>
  <Paragraphs>21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Times New Roman</vt:lpstr>
      <vt:lpstr>Arial</vt:lpstr>
      <vt:lpstr>Calibri</vt:lpstr>
      <vt:lpstr>Tahoma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Слайд 9</vt:lpstr>
    </vt:vector>
  </TitlesOfParts>
  <Company>андрей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Никита</cp:lastModifiedBy>
  <cp:revision>41</cp:revision>
  <dcterms:created xsi:type="dcterms:W3CDTF">2006-02-15T09:04:39Z</dcterms:created>
  <dcterms:modified xsi:type="dcterms:W3CDTF">2013-09-25T17:19:06Z</dcterms:modified>
</cp:coreProperties>
</file>