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85" r:id="rId4"/>
    <p:sldId id="287" r:id="rId5"/>
    <p:sldId id="289" r:id="rId6"/>
    <p:sldId id="29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185"/>
    <a:srgbClr val="0000A4"/>
    <a:srgbClr val="10099B"/>
    <a:srgbClr val="0033CC"/>
    <a:srgbClr val="0000CC"/>
    <a:srgbClr val="3333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105" d="100"/>
          <a:sy n="105" d="100"/>
        </p:scale>
        <p:origin x="-1782" y="-96"/>
      </p:cViewPr>
      <p:guideLst>
        <p:guide orient="horz" pos="288"/>
        <p:guide orient="horz" pos="1488"/>
        <p:guide orient="horz" pos="4032"/>
        <p:guide orient="horz" pos="2832"/>
        <p:guide pos="5759"/>
        <p:guide pos="480"/>
        <p:guide pos="5280"/>
        <p:guide pos="4080"/>
        <p:guide pos="1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7885141-70D8-4F21-9F6B-11329DC423B9}" type="datetimeFigureOut">
              <a:rPr lang="ru-RU"/>
              <a:pPr>
                <a:defRPr/>
              </a:pPr>
              <a:t>25.09.2013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89FD60-AB58-4AA8-92B0-AB492C56F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92DBF1-F05B-41F2-9A4F-8361C3971C21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7D5D1-E4AF-480D-B181-E2C2DCD1C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15850-5D22-4FB0-B9E6-D74628501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1B3FF-A15C-4AFB-BCAB-6122245D1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CA38E-84C3-40A2-B88C-433DD86BB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52710-24FA-4377-8E52-44F8AFDA1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E283F-B640-4294-B1A4-ED89CBFD5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512E0-F0C6-4EFB-841C-FCBE48861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4EF0A-97C2-4CE3-B021-04377804B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EFC60-19AD-4464-A859-956BD0221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C645-E503-4E05-8089-0BEF3886B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1209-7CF1-468B-BE0A-106E95D30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>
              <a:defRPr/>
            </a:pPr>
            <a:fld id="{50EF6A7E-57C4-469F-A5CB-69DF1C03F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36"/>
          <p:cNvSpPr>
            <a:spLocks noChangeArrowheads="1" noChangeShapeType="1" noTextEdit="1"/>
          </p:cNvSpPr>
          <p:nvPr/>
        </p:nvSpPr>
        <p:spPr bwMode="auto">
          <a:xfrm>
            <a:off x="2543175" y="1571625"/>
            <a:ext cx="6600825" cy="2185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8000">
                  <a:solidFill>
                    <a:srgbClr val="1414EB"/>
                  </a:solidFill>
                  <a:miter lim="800000"/>
                  <a:headEnd/>
                  <a:tailEnd/>
                </a:ln>
                <a:noFill/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lt"/>
                <a:cs typeface="+mn-lt"/>
              </a:rPr>
              <a:t>Гжель</a:t>
            </a:r>
          </a:p>
        </p:txBody>
      </p:sp>
      <p:pic>
        <p:nvPicPr>
          <p:cNvPr id="2051" name="Рисунок 5" descr="85116407_large_11100837174063m750x74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357563"/>
            <a:ext cx="56578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6" descr="85116407_large_11100837174063m750x740A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8515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29188"/>
            <a:ext cx="6400800" cy="1500187"/>
          </a:xfrm>
        </p:spPr>
        <p:txBody>
          <a:bodyPr/>
          <a:lstStyle/>
          <a:p>
            <a:pPr algn="l"/>
            <a:r>
              <a:rPr lang="ru-RU" sz="2000" b="1" i="1" smtClean="0">
                <a:solidFill>
                  <a:srgbClr val="0000A4"/>
                </a:solidFill>
              </a:rPr>
              <a:t>СОСТАВИЛА: ВОСПИТАТЕЛЬ ДОУ № 18 «АЛЕНЬКИЙ ЦВЕТОЧЕК» г. АЛЬМЕТЬЕВСКА</a:t>
            </a:r>
          </a:p>
          <a:p>
            <a:pPr algn="l"/>
            <a:r>
              <a:rPr lang="ru-RU" sz="2000" b="1" i="1" smtClean="0">
                <a:solidFill>
                  <a:srgbClr val="0000A4"/>
                </a:solidFill>
              </a:rPr>
              <a:t>САФИНА ЛАРИСА ВАСИЛЬЕВНА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4876" y="3857628"/>
            <a:ext cx="2707793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i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часть 1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1"/>
          <p:cNvSpPr txBox="1">
            <a:spLocks noChangeArrowheads="1"/>
          </p:cNvSpPr>
          <p:nvPr/>
        </p:nvSpPr>
        <p:spPr bwMode="auto">
          <a:xfrm>
            <a:off x="3657600" y="5867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 i="0"/>
          </a:p>
        </p:txBody>
      </p:sp>
      <p:pic>
        <p:nvPicPr>
          <p:cNvPr id="3075" name="Picture 2" descr="G:\гжель\41.jpg"/>
          <p:cNvPicPr>
            <a:picLocks noChangeAspect="1" noChangeArrowheads="1"/>
          </p:cNvPicPr>
          <p:nvPr/>
        </p:nvPicPr>
        <p:blipFill>
          <a:blip r:embed="rId2"/>
          <a:srcRect l="13673" b="2660"/>
          <a:stretch>
            <a:fillRect/>
          </a:stretch>
        </p:blipFill>
        <p:spPr bwMode="auto">
          <a:xfrm>
            <a:off x="1643063" y="142875"/>
            <a:ext cx="6162675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85813" y="4071938"/>
            <a:ext cx="757237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1800" dirty="0">
                <a:solidFill>
                  <a:srgbClr val="1F1185"/>
                </a:solidFill>
              </a:rPr>
              <a:t>В</a:t>
            </a:r>
            <a:r>
              <a:rPr lang="ru-RU" sz="1800" dirty="0">
                <a:solidFill>
                  <a:srgbClr val="1F1185"/>
                </a:solidFill>
                <a:cs typeface="Tahoma" charset="0"/>
              </a:rPr>
              <a:t> российском государстве, недалеко от Москвы, средь лесов и полей, стоял городок Гжель. Давным-давно жили-были там смелые и умные, красивые и умелые мастера. Собрались они однажды и стали думать, как бы им лучше мастерство свое показать, всех людей порадовать да свой край прославить. </a:t>
            </a:r>
            <a:endParaRPr lang="en-US" sz="1800" dirty="0">
              <a:solidFill>
                <a:srgbClr val="1F1185"/>
              </a:solidFill>
              <a:cs typeface="Tahoma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ru-RU" sz="1800" dirty="0">
                <a:solidFill>
                  <a:srgbClr val="1F1185"/>
                </a:solidFill>
                <a:cs typeface="Tahoma" charset="0"/>
              </a:rPr>
              <a:t>Думали-думали и придумали. Нашли они в родной стороне глину чудесную, белую-белую</a:t>
            </a:r>
            <a:r>
              <a:rPr lang="ru-RU" sz="1800" dirty="0">
                <a:solidFill>
                  <a:srgbClr val="1F1185"/>
                </a:solidFill>
              </a:rPr>
              <a:t>.</a:t>
            </a:r>
            <a:r>
              <a:rPr lang="en-US" sz="1800" dirty="0">
                <a:solidFill>
                  <a:srgbClr val="1F1185"/>
                </a:solidFill>
              </a:rPr>
              <a:t> </a:t>
            </a:r>
            <a:r>
              <a:rPr lang="ru-RU" sz="1800" dirty="0">
                <a:solidFill>
                  <a:srgbClr val="1F1185"/>
                </a:solidFill>
              </a:rPr>
              <a:t>И</a:t>
            </a:r>
            <a:r>
              <a:rPr lang="ru-RU" sz="1800" dirty="0">
                <a:solidFill>
                  <a:srgbClr val="1F1185"/>
                </a:solidFill>
                <a:cs typeface="Tahoma" charset="0"/>
              </a:rPr>
              <a:t> решили лепить из нее посуду разную, да такую, какой свет не видывал. </a:t>
            </a:r>
          </a:p>
          <a:p>
            <a:pPr algn="ctr">
              <a:spcBef>
                <a:spcPct val="50000"/>
              </a:spcBef>
              <a:defRPr/>
            </a:pPr>
            <a:endParaRPr lang="ru-RU" sz="1800" dirty="0">
              <a:solidFill>
                <a:schemeClr val="accent3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en-US" sz="1800" dirty="0">
              <a:solidFill>
                <a:schemeClr val="accent3"/>
              </a:solidFill>
              <a:cs typeface="Tahoma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sz="1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гжель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57188"/>
            <a:ext cx="40005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5500688" y="1571625"/>
            <a:ext cx="2290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10099B"/>
                </a:solidFill>
              </a:rPr>
              <a:t>Формовочный цех.</a:t>
            </a:r>
          </a:p>
        </p:txBody>
      </p:sp>
      <p:pic>
        <p:nvPicPr>
          <p:cNvPr id="7" name="Picture 5" descr="http://gzhel.ru/spaw/images/lib1/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433638"/>
            <a:ext cx="4143375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7"/>
          <p:cNvSpPr>
            <a:spLocks noChangeArrowheads="1"/>
          </p:cNvSpPr>
          <p:nvPr/>
        </p:nvSpPr>
        <p:spPr bwMode="auto">
          <a:xfrm>
            <a:off x="214313" y="5429250"/>
            <a:ext cx="4500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10099B"/>
                </a:solidFill>
              </a:rPr>
              <a:t>Здесь  фарфоровую массу (шликер)  заливают в гипсовые формы.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гжель\4.jpg"/>
          <p:cNvPicPr>
            <a:picLocks noChangeAspect="1" noChangeArrowheads="1"/>
          </p:cNvPicPr>
          <p:nvPr/>
        </p:nvPicPr>
        <p:blipFill>
          <a:blip r:embed="rId2"/>
          <a:srcRect l="16261" b="1746"/>
          <a:stretch>
            <a:fillRect/>
          </a:stretch>
        </p:blipFill>
        <p:spPr bwMode="auto">
          <a:xfrm>
            <a:off x="1285875" y="214313"/>
            <a:ext cx="66214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1357313" y="5286375"/>
            <a:ext cx="6500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10099B"/>
                </a:solidFill>
              </a:rPr>
              <a:t>Литейщица, вынув влажное изделие из формы, делает резной узор от руки.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гжель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85750"/>
            <a:ext cx="7358062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2928938" y="6072188"/>
            <a:ext cx="3595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10099B"/>
                </a:solidFill>
              </a:rPr>
              <a:t>Цех художественной росписи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G:\гжель\10.jpg"/>
          <p:cNvPicPr>
            <a:picLocks noChangeAspect="1" noChangeArrowheads="1"/>
          </p:cNvPicPr>
          <p:nvPr/>
        </p:nvPicPr>
        <p:blipFill>
          <a:blip r:embed="rId2"/>
          <a:srcRect l="14616" b="1759"/>
          <a:stretch>
            <a:fillRect/>
          </a:stretch>
        </p:blipFill>
        <p:spPr bwMode="auto">
          <a:xfrm>
            <a:off x="857250" y="428625"/>
            <a:ext cx="7761288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785813" y="5643563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10099B"/>
                </a:solidFill>
              </a:rPr>
              <a:t>Каждое изделие мастер расписывает вручную.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139</Words>
  <Application>Microsoft PowerPoint</Application>
  <PresentationFormat>Экран (4:3)</PresentationFormat>
  <Paragraphs>13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Times New Roman</vt:lpstr>
      <vt:lpstr>Arial</vt:lpstr>
      <vt:lpstr>Calibri</vt:lpstr>
      <vt:lpstr>Tahoma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андрей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Никита</cp:lastModifiedBy>
  <cp:revision>44</cp:revision>
  <dcterms:created xsi:type="dcterms:W3CDTF">2006-02-15T09:04:39Z</dcterms:created>
  <dcterms:modified xsi:type="dcterms:W3CDTF">2013-09-25T17:30:32Z</dcterms:modified>
</cp:coreProperties>
</file>