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0"/>
  </p:notesMasterIdLst>
  <p:sldIdLst>
    <p:sldId id="265" r:id="rId2"/>
    <p:sldId id="264" r:id="rId3"/>
    <p:sldId id="272" r:id="rId4"/>
    <p:sldId id="269" r:id="rId5"/>
    <p:sldId id="279" r:id="rId6"/>
    <p:sldId id="273" r:id="rId7"/>
    <p:sldId id="276" r:id="rId8"/>
    <p:sldId id="284" r:id="rId9"/>
    <p:sldId id="277" r:id="rId10"/>
    <p:sldId id="278" r:id="rId11"/>
    <p:sldId id="274" r:id="rId12"/>
    <p:sldId id="271" r:id="rId13"/>
    <p:sldId id="266" r:id="rId14"/>
    <p:sldId id="282" r:id="rId15"/>
    <p:sldId id="280" r:id="rId16"/>
    <p:sldId id="281" r:id="rId17"/>
    <p:sldId id="267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103" d="100"/>
          <a:sy n="103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701BD-9366-442A-AD71-C59CE5F37B42}" type="doc">
      <dgm:prSet loTypeId="urn:microsoft.com/office/officeart/2005/8/layout/target3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ABFB57B-E85C-4287-B5B5-9484B647E540}">
      <dgm:prSet/>
      <dgm:spPr/>
      <dgm:t>
        <a:bodyPr/>
        <a:lstStyle/>
        <a:p>
          <a:pPr algn="ctr" rtl="0"/>
          <a:r>
            <a:rPr lang="ru-RU" b="0" dirty="0" smtClean="0"/>
            <a:t>Народная песня отражает характер народа, обычаи, исторические события, отличается своеобразием жанрового содержания.</a:t>
          </a:r>
          <a:br>
            <a:rPr lang="ru-RU" b="0" dirty="0" smtClean="0"/>
          </a:br>
          <a:r>
            <a:rPr lang="ru-RU" b="0" dirty="0" smtClean="0"/>
            <a:t>Народная песня существует, постепенно видоизменяясь</a:t>
          </a:r>
          <a:endParaRPr lang="ru-RU" b="0" dirty="0"/>
        </a:p>
      </dgm:t>
    </dgm:pt>
    <dgm:pt modelId="{0E0EC8A9-3E42-418B-9A8F-6D9C28827A7A}" type="parTrans" cxnId="{BA811853-FBB9-494B-B058-EC1A736FA9F9}">
      <dgm:prSet/>
      <dgm:spPr/>
      <dgm:t>
        <a:bodyPr/>
        <a:lstStyle/>
        <a:p>
          <a:endParaRPr lang="ru-RU"/>
        </a:p>
      </dgm:t>
    </dgm:pt>
    <dgm:pt modelId="{D9EA0184-9026-40FC-8FD3-B0340342E73D}" type="sibTrans" cxnId="{BA811853-FBB9-494B-B058-EC1A736FA9F9}">
      <dgm:prSet/>
      <dgm:spPr/>
      <dgm:t>
        <a:bodyPr/>
        <a:lstStyle/>
        <a:p>
          <a:endParaRPr lang="ru-RU"/>
        </a:p>
      </dgm:t>
    </dgm:pt>
    <dgm:pt modelId="{0C3E824F-F15B-4075-A184-434C0F197891}" type="pres">
      <dgm:prSet presAssocID="{969701BD-9366-442A-AD71-C59CE5F37B4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29A160-9B59-4DB1-8A06-4875E737C420}" type="pres">
      <dgm:prSet presAssocID="{9ABFB57B-E85C-4287-B5B5-9484B647E540}" presName="circle1" presStyleLbl="node1" presStyleIdx="0" presStyleCnt="1"/>
      <dgm:spPr/>
    </dgm:pt>
    <dgm:pt modelId="{B94DA6A3-9F0D-4D8A-B747-E1DD0138AC1B}" type="pres">
      <dgm:prSet presAssocID="{9ABFB57B-E85C-4287-B5B5-9484B647E540}" presName="space" presStyleCnt="0"/>
      <dgm:spPr/>
    </dgm:pt>
    <dgm:pt modelId="{8EC4D99B-7F98-4532-8DAA-D5ED83815268}" type="pres">
      <dgm:prSet presAssocID="{9ABFB57B-E85C-4287-B5B5-9484B647E540}" presName="rect1" presStyleLbl="alignAcc1" presStyleIdx="0" presStyleCnt="1"/>
      <dgm:spPr/>
      <dgm:t>
        <a:bodyPr/>
        <a:lstStyle/>
        <a:p>
          <a:endParaRPr lang="ru-RU"/>
        </a:p>
      </dgm:t>
    </dgm:pt>
    <dgm:pt modelId="{3F177FE5-A3F0-4C65-932E-D18DCBA958EB}" type="pres">
      <dgm:prSet presAssocID="{9ABFB57B-E85C-4287-B5B5-9484B647E5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811853-FBB9-494B-B058-EC1A736FA9F9}" srcId="{969701BD-9366-442A-AD71-C59CE5F37B42}" destId="{9ABFB57B-E85C-4287-B5B5-9484B647E540}" srcOrd="0" destOrd="0" parTransId="{0E0EC8A9-3E42-418B-9A8F-6D9C28827A7A}" sibTransId="{D9EA0184-9026-40FC-8FD3-B0340342E73D}"/>
    <dgm:cxn modelId="{3FE2C692-0014-49AA-87CA-F826D59555CF}" type="presOf" srcId="{9ABFB57B-E85C-4287-B5B5-9484B647E540}" destId="{3F177FE5-A3F0-4C65-932E-D18DCBA958EB}" srcOrd="1" destOrd="0" presId="urn:microsoft.com/office/officeart/2005/8/layout/target3"/>
    <dgm:cxn modelId="{6705E822-0F45-4CA1-8E00-F564EAFA2374}" type="presOf" srcId="{969701BD-9366-442A-AD71-C59CE5F37B42}" destId="{0C3E824F-F15B-4075-A184-434C0F197891}" srcOrd="0" destOrd="0" presId="urn:microsoft.com/office/officeart/2005/8/layout/target3"/>
    <dgm:cxn modelId="{56C1D39A-7B7B-48CC-903C-6F4345A3F104}" type="presOf" srcId="{9ABFB57B-E85C-4287-B5B5-9484B647E540}" destId="{8EC4D99B-7F98-4532-8DAA-D5ED83815268}" srcOrd="0" destOrd="0" presId="urn:microsoft.com/office/officeart/2005/8/layout/target3"/>
    <dgm:cxn modelId="{945487D9-F681-4FBA-9350-9C1A27357A57}" type="presParOf" srcId="{0C3E824F-F15B-4075-A184-434C0F197891}" destId="{6829A160-9B59-4DB1-8A06-4875E737C420}" srcOrd="0" destOrd="0" presId="urn:microsoft.com/office/officeart/2005/8/layout/target3"/>
    <dgm:cxn modelId="{61C9380D-FE14-4FA4-B77D-CD9F8E41C6BE}" type="presParOf" srcId="{0C3E824F-F15B-4075-A184-434C0F197891}" destId="{B94DA6A3-9F0D-4D8A-B747-E1DD0138AC1B}" srcOrd="1" destOrd="0" presId="urn:microsoft.com/office/officeart/2005/8/layout/target3"/>
    <dgm:cxn modelId="{5C1AC0C9-E06A-486D-BE5A-49D0F69C92B4}" type="presParOf" srcId="{0C3E824F-F15B-4075-A184-434C0F197891}" destId="{8EC4D99B-7F98-4532-8DAA-D5ED83815268}" srcOrd="2" destOrd="0" presId="urn:microsoft.com/office/officeart/2005/8/layout/target3"/>
    <dgm:cxn modelId="{EF2EEA76-BB84-4B27-9F83-8BF18B37906C}" type="presParOf" srcId="{0C3E824F-F15B-4075-A184-434C0F197891}" destId="{3F177FE5-A3F0-4C65-932E-D18DCBA958EB}" srcOrd="3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9EEA9-B0B5-4DBF-98C7-63D8CF54FC11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B540E-065A-4CB5-B10A-3F2FFA0CE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6D0C-B894-4DFF-9EA2-7B2EF5C71352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40D-1AB5-44FF-B213-33AB95FCD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6D0C-B894-4DFF-9EA2-7B2EF5C71352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40D-1AB5-44FF-B213-33AB95FCD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6D0C-B894-4DFF-9EA2-7B2EF5C71352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40D-1AB5-44FF-B213-33AB95FCD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6D0C-B894-4DFF-9EA2-7B2EF5C71352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40D-1AB5-44FF-B213-33AB95FCD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6D0C-B894-4DFF-9EA2-7B2EF5C71352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40D-1AB5-44FF-B213-33AB95FCD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6D0C-B894-4DFF-9EA2-7B2EF5C71352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40D-1AB5-44FF-B213-33AB95FCD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6D0C-B894-4DFF-9EA2-7B2EF5C71352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40D-1AB5-44FF-B213-33AB95FCD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6D0C-B894-4DFF-9EA2-7B2EF5C71352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40D-1AB5-44FF-B213-33AB95FCD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6D0C-B894-4DFF-9EA2-7B2EF5C71352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40D-1AB5-44FF-B213-33AB95FCD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6D0C-B894-4DFF-9EA2-7B2EF5C71352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40D-1AB5-44FF-B213-33AB95FCD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6D0C-B894-4DFF-9EA2-7B2EF5C71352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7A4E40D-1AB5-44FF-B213-33AB95FCD5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036D0C-B894-4DFF-9EA2-7B2EF5C71352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A4E40D-1AB5-44FF-B213-33AB95FCD52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51920" y="980728"/>
            <a:ext cx="4834880" cy="864096"/>
          </a:xfrm>
        </p:spPr>
        <p:txBody>
          <a:bodyPr>
            <a:normAutofit/>
          </a:bodyPr>
          <a:lstStyle/>
          <a:p>
            <a:pPr algn="r"/>
            <a:r>
              <a:rPr lang="ru-RU" sz="2000" smtClean="0">
                <a:solidFill>
                  <a:srgbClr val="FF0000"/>
                </a:solidFill>
              </a:rPr>
              <a:t>«Учиться в детстве – резать по камню,</a:t>
            </a:r>
            <a:br>
              <a:rPr lang="ru-RU" sz="2000" smtClean="0">
                <a:solidFill>
                  <a:srgbClr val="FF0000"/>
                </a:solidFill>
              </a:rPr>
            </a:br>
            <a:r>
              <a:rPr lang="ru-RU" sz="2000" smtClean="0">
                <a:solidFill>
                  <a:srgbClr val="FF0000"/>
                </a:solidFill>
              </a:rPr>
              <a:t>учиться  в старости –чертить на песке</a:t>
            </a:r>
            <a:r>
              <a:rPr lang="ru-RU" sz="2000" smtClean="0">
                <a:solidFill>
                  <a:srgbClr val="FFFF00"/>
                </a:solidFill>
              </a:rPr>
              <a:t>.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5400" smtClean="0"/>
              <a:t>Фольклор-средство развития речи детей</a:t>
            </a:r>
            <a:endParaRPr lang="ru-RU" sz="5400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436096" y="5517231"/>
            <a:ext cx="3250704" cy="837693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smtClean="0"/>
              <a:t>Воспитатель ГБОУ 300</a:t>
            </a:r>
          </a:p>
          <a:p>
            <a:pPr algn="r">
              <a:buNone/>
            </a:pPr>
            <a:r>
              <a:rPr lang="ru-RU" smtClean="0"/>
              <a:t>Сидорова. Н.В.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build="p"/>
      <p:bldP spid="1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Было время, когда Киев на Руси слыл самым огромным городом. Не случайно древнерусское государство называли Киевской Русью. Она раскинулась на огромных просторах. </a:t>
            </a:r>
          </a:p>
          <a:p>
            <a:r>
              <a:rPr lang="ru-RU" dirty="0" smtClean="0"/>
              <a:t>На холмах стояли богатырские заставы, охраняющие Русь от половцев и татар.</a:t>
            </a:r>
            <a:br>
              <a:rPr lang="ru-RU" dirty="0" smtClean="0"/>
            </a:br>
            <a:r>
              <a:rPr lang="ru-RU" dirty="0" smtClean="0"/>
              <a:t>В Киеве на шумном княжеском пиру звенели гусли и вещий голос Баяна пел песни-поэмы-былины. И возникал перед слушателями красивый былинный мир, в котором </a:t>
            </a:r>
            <a:r>
              <a:rPr lang="ru-RU" dirty="0" err="1" smtClean="0"/>
              <a:t>переплились</a:t>
            </a:r>
            <a:r>
              <a:rPr lang="ru-RU" dirty="0" smtClean="0"/>
              <a:t> сказка и действительность, вымысел и правдивая история.</a:t>
            </a:r>
            <a:br>
              <a:rPr lang="ru-RU" dirty="0" smtClean="0"/>
            </a:br>
            <a:r>
              <a:rPr lang="ru-RU" dirty="0" smtClean="0"/>
              <a:t>Из былин узнаем мы о древнерусских богатырях Илье Муромце, Добрыне Никитиче и Алеше Поповиче, о гусляре Садко, о Соловье-Разбойнике и </a:t>
            </a:r>
            <a:r>
              <a:rPr lang="ru-RU" dirty="0" err="1" smtClean="0"/>
              <a:t>Тугарине</a:t>
            </a:r>
            <a:r>
              <a:rPr lang="ru-RU" dirty="0" smtClean="0"/>
              <a:t> </a:t>
            </a:r>
            <a:r>
              <a:rPr lang="ru-RU" dirty="0" err="1" smtClean="0"/>
              <a:t>Змеевиче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764704"/>
            <a:ext cx="6840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Как появилась былина?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Пословицы</a:t>
            </a:r>
            <a:endParaRPr lang="ru-RU" dirty="0"/>
          </a:p>
        </p:txBody>
      </p:sp>
      <p:pic>
        <p:nvPicPr>
          <p:cNvPr id="6146" name="Picture 2" descr="http://www.proza.ru/pics/2012/03/10/118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000240"/>
            <a:ext cx="3810000" cy="4105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156136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Малые жанры фольклора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541463" y="3214688"/>
            <a:ext cx="7602537" cy="30575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«… в них есть всё: издёвка, </a:t>
            </a:r>
            <a:r>
              <a:rPr lang="ru-RU" dirty="0" err="1" smtClean="0"/>
              <a:t>насмешка,попрёк</a:t>
            </a:r>
            <a:r>
              <a:rPr lang="ru-RU" dirty="0" smtClean="0"/>
              <a:t>, словом- всё шевелящее и задирающее за всё живое»</a:t>
            </a:r>
          </a:p>
          <a:p>
            <a:pPr algn="ctr">
              <a:buNone/>
            </a:pPr>
            <a:r>
              <a:rPr lang="ru-RU" dirty="0" smtClean="0"/>
              <a:t>Н.В.Гоголь.</a:t>
            </a:r>
            <a:endParaRPr lang="en-US" dirty="0" smtClean="0"/>
          </a:p>
          <a:p>
            <a:pPr algn="ctr"/>
            <a:endParaRPr lang="ru-RU" dirty="0" smtClean="0"/>
          </a:p>
          <a:p>
            <a:pPr>
              <a:buNone/>
            </a:pPr>
            <a:r>
              <a:rPr lang="ru-RU" dirty="0" smtClean="0"/>
              <a:t>Пословица содержит законченную мысль.</a:t>
            </a:r>
          </a:p>
          <a:p>
            <a:pPr>
              <a:buNone/>
            </a:pPr>
            <a:r>
              <a:rPr lang="ru-RU" dirty="0" smtClean="0"/>
              <a:t>                                      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428736"/>
            <a:ext cx="7165979" cy="5063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Занятия по фольклору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500174"/>
            <a:ext cx="8014337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Занятия по фольклору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357298"/>
            <a:ext cx="6858048" cy="5159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Занятия по фольклору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500174"/>
            <a:ext cx="6943678" cy="4953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Занятия по фольклору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071678"/>
            <a:ext cx="756150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Занятия по фольклору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785926"/>
            <a:ext cx="7858180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Занятия по фольклору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Сидорова\фольклор - Яндекс.Картинки_files\312939-079ad8cb170e9a3c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b="3401"/>
          <a:stretch>
            <a:fillRect/>
          </a:stretch>
        </p:blipFill>
        <p:spPr bwMode="auto">
          <a:xfrm>
            <a:off x="428596" y="1500174"/>
            <a:ext cx="8352928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 anchor="ctr"/>
          <a:lstStyle/>
          <a:p>
            <a:pPr algn="ctr"/>
            <a:r>
              <a:rPr lang="ru-RU" dirty="0" smtClean="0"/>
              <a:t>Присказки</a:t>
            </a:r>
            <a:endParaRPr lang="ru-RU" dirty="0"/>
          </a:p>
        </p:txBody>
      </p:sp>
      <p:sp>
        <p:nvSpPr>
          <p:cNvPr id="21506" name="AutoShape 2" descr="data:image/jpeg;base64,/9j/4AAQSkZJRgABAQAAAQABAAD/2wCEAAkGBg8QEBUUEBAVFBAVFBcVFRUVFhcXGRQVFRUVFxceFhUZHCYfFxkjGRYYIC8gIycpLC0uFR4xNTAqNSgrLSwBCQoKDgwOGg8PGiwkHBwsKSksKS0qLCksLCkpKSopLCosLCwsKSwpLCksLCwpLCwpKikpLC8pKSopKSksKSwpKf/AABEIAMIBAwMBIgACEQEDEQH/xAAbAAEAAgMBAQAAAAAAAAAAAAAAAQQCAwUGB//EAEAQAAIBAwIFAgQEAwUGBwEAAAECEQADEgQhBQYTIjFBURQjMmFScYGRFTNCFiRTYpJDc4KhstFjcoOiscHiJf/EABkBAQEBAQEBAAAAAAAAAAAAAAEAAgMFBP/EADIRAAIBAgQDBQcEAwAAAAAAAAABEQIhAxIxUUFh8AQFE3HRFBUikaGxwTJSgYIzwvH/2gAMAwEAAhEDEQA/APuNKUqIVR4rxrT6VQ1+4EBMKIJLH2VVBLH8hV6vKcc1CWOJae/qCF0/QuW1dh227rMp7m8LkgIn7ViurKpPo7NhLFryudG4WrhTC118md3hXGrGqUtYuBwDi2xBU+zKwBU/mKu14TmXjtm5odZd0YKMr2VOpSEF09S2O24pybEHH9dpmqmr4sRYu9e5d+JbWCzdQag2rdkdzW16kHCwU8uoUt9orn4yVuuJ9q7uqrWamVeId2rUu+m/LgnEn0alfN+D8RR9FcXU6oqq6y4lqL9wW3ARWS22pILiyZMMSCRH5VjoOIs9nRLqdRcGkY6hbtw3GQPcQnpqb4aTbicTkMsftFSx0T7sqTd9HGmtm7bu0RvxPpVK8Jw9dZesB9Pce4ljXMbWV0qdRpV2jqH6xJMFtjj+Vc1uK6o2WIdlvfxoWwrXWKgQPlll/wBnOxAEfal40cDNPdrqbSrVnH/V1sfTaV8y4pxTVra4iblzG6mo0wAt3XxQHCQjGCqkedh61Z49zo97S30QC3dtiy/UsXxdXFr6IR1EAxb/AC+00ePTfrf0NLurFbpytNNpN7SqXPP9XA+h0r5pxviOp+L1A6y27yXra6fLUXUhDjGOmRCLyvuGJnz6RXq+edQ9vh19kYo4QQysQQc1GxG9aWKmm40OFfYKqasOnN/kj+Jj1+j5N+gqK+dXuJ3+jeNy9cS8NVZt6kK7Rp9I0ENag7ArBNyATLe1a+J68pZ1y6TUO2lS1ZK3Bee507zXAHW3dLEntgkZbT6TWfHW3V/Q60911NpZtWlpa7pWv9k1ur7H0mlfODxnV3NRpEZ3UafUJpr5BYC9eJuDf8S4WQ3/AK1aC9zpG917/U/ivR/n3cen1fpwyxiPtV464IvdVShVVK/86tx80p/k+nTUV854pxA/3t31FxOIW9QV01oXGBKSnSCWAYuK4Jk4md/FWeOa9F1lopqbnX+ItJeti60oCB2WtPsLltpln3iJE+KfHRld2VNpTqnw2SfyvrvaNJ97Svk/FuNa0prFt3bi27OtdnuZtOLXUt27VtplQDkxA2gD337XFOOC3d4sj6nBhbt9BTdxIY6ck9JSdjkR9PqRR7Qtur+hp90Yij4k2+C86F/un5HvaTXza9xnVNft29PcZnvcOtQ2RK2zkTdunf6gqkT5yIFZcM15uW9CNZqHTSvp7jFzee31L4uQFuXQwOySQCwk0+0KYjrpmX3TXTTmdS8kpcQ3p/Vo+j1FfOrHE9YRo+ncLTqtQto3XcC9YUHpm6QCW2mCQZgGtY4nq+iD1Pnfxo246j4eP5eX1dLL0jx6Ve0LYPdFf7102vwfSaivm3EOK6pbOuNy5jcTV6cQl18EBwkK5gqp9dh61a41zi1/T3kQC3cttYbOxfF1Sr3lWOogEN/l9qfaKbz1r6GfdGM3TDTTaTe0qlzz/VwPf1FfOOLcR1Pxd8dVbd9dQiWA+oupCHDELpkQi6r7yTPn0ivo4rph4mdvkfF2vsb7PTQ25zKfon+fvbSVKVFdj4BNTUUqIs0qKVyPuFYugYQQCD5B3B/SsqVAa206FcSqlfwwI/bxRtMhmUU5RlsO6PE+8VspVBSzWdMkEYLDfVsO78/epaypXEqCviCBEflWdKoKWQFArX8Nb/Av1ZeB9Xv+f3rZSkJg1NpbZmUU5QWlRuR4n3qBo7QXEW1xO5GIg/pFbqwvNCkyFgHc+Bt5O42/WiCzPSQbSkg4jIeDG4n2NLltWEMAQfIIkH9DXjrHGdXZ1fRe899HsXLguNbtKmSKHDWTbMlN8Yad4gmq3CuL67/+fcuaouuqYh0Nq0oACMdmVQfIrl4y0jq3qej7vxIzZlEStb2qdrW/S9YPciysk4iSIJgSQPAJ9qj4dMccFx/DAj38eK8NwDmfXXrlm4Vum3euurIUtLaRAWA6ThuozKQMpB/q8QKo2uetZ8HdDMDqyzNZbFP5K9Uu2MQcBYujx6r70ePREwdPdXaMzpTVmk76S2vpDnldH0c2EmcRM5eB9QET+cbTUfC24jBYnKIH1e/5/evB63mfXM2No3Abeks3Zt27LK9y4mRN03CMbe0dv39hVrV81axbtwC05jQJewUWvk3GDEsxYgsoPoJ8eKfGp2OfuzHt8S0nXy9eme0NpSQSBkPBjcT7GoNpZnEZDaY3j868Re4jrmTQOusZfiukrjpWTiTayZgSvkkTHjerNnmm5p9Vqreo6161ZWxD27IOE2crjXMIiTv6+DEU+NTxXUSYfd2LDy1JtJ2UzapU8UuLPWHTJBGCwTJECCfcj1O3msLmhtMZa2hPuVBJ/UiuLwHjb6jV6pQ+VhU0z2dgNr1ouTMSZ2O9egrpS1UpR8WNRiYFeWp3hP5pP83KnD+FWrFtUtpCquAnc4zMFjuRJrf8OmOOC4fhgR+3itlK2kkcasSqpy3dmDWlJBKgkeJHj029qx+GT8C/Vl4H1e/5/etlRVBjMzW2mtmZRTkZMqNyPE+5qBpLYGIRcZmMRE/lW2lMIM9W5ibSyDAyHgxuJ9jU0pSYbFRSlRlsUqKUgWqUpXE9AUpSkBSlRURNRSlQSKUqKgFQ6AgggEEQQdwQfcVNKSORa5R0Kq6rp0UXBi0SJWZgGZVZAMCBtVr+Daf5Xyx8j+VEjDtx2A+3vVq5cCgliAB5JMAfmTVf4wt/KQt/mbsX9yJb9AR96yqKVojrVj4tWtT+b2j7WNGn5d0lu8byWEW8STkBvLfUR6An1I3NVW4PoVGC2AxVLlvFJYhLxJuAmYWST9RHkxXR+DZv5rlv8q9q/sDLfqY+1WLdtVEKAAPAAgD9BVkp2B9oxf3P5vri/mcC9wrSXsfiNGCtr5an64RNgrY7ldvBBX710RwzTXC1wKrG5b6TMDIa3v27GI3Pit+j8N/vH/6qXdEjHISr/iUwT+fo35MCKsq2MvHxNMztzfmaf4Lp8bS9MY2CDaEnsKjERvvt7zVXW8paK9ca5dsBrjRkSW7sQFEgGDsAPFXcryeQLi+4hW/Y9rfuv5Vss6tHMA9w8qQQw/NTvH3pyUvVFT2jFoc01NPzfn97mvS8Ls2nd7dsKzhFYjaRbXFBHgADbarVKitJRocKq3U5qcilKikxIpSoqAmopUUmZFKVFJmRSlRUBNRSlQFulKVyPRFKVFRClK1/Ep+Nf3FQGyorX8Sn41/cU+JT8a/uKgNlK5qcwWHe4lpuo9tsHA2CsVDbu0A7H+mfX2NZ5F/rvKo/DbaP3f6j+mNJFm/rEQwT3eigEsfyUbx961ZXn8AWx7tDN/pBgfmSfyrKybKCFKCfMEbn3J9T9zW8MD48VAaLehQHJpdx4Z9yPyHhf+ECrFJrC7dVRLMFHuSAN9vJqCTKlVv4lY/xrf8ArX/vT+JWP8a3/rX/AL0mRovDf7x//mrFcjhXHNPcFyLgGN64hy7ZKtuVyjJfZhsfSr38Ssf41v8A1r/3qBlmtd7To4hlB9p9D7g+h+4rC3rrTGFuISfADKSf0BrdSZKvRuJ9D5D8Nyf+Tjf9w1Br1G1wG2f830n8nHb+kz9qs1hcuKNmIE+hI3H61BJnSqPStr/KuhP8oIKf6Cdv+GKDiOP8yI/EhyH6r9Q/Yj71AXaVU0XF9PfQXLV5HttMMrAgwSDv+YI/St3xCfjX9xSZZspNa/iE/Gv7isg0+PFJkmlRSoyKUqKQkUpSoC5UUpXE9MUpUVGTC/8AS3/lP/xXDucZs2nS0dOzdunDOot4r8TcNq3MsGPcpmAYFd26sqQPUEf8q5g0KmC+mJeLUnJNzYYvb/q/pckj860o4kUNPzbpGFstZe2Lq23TNbf0XLd11btY7fJYR5mNt6z03M2nuIXTTXCipm5wt/L7GcKwznKF9JAyEkek8P5esWbdtBpSxtdMqzG2WytKVRj3RIyY7CJYmJNbRwSxt/cvClRun0kMPx77OwBO4yMea6N4fBEVm5t0nTt3OkencaFaLX0hlQsFzyK5tGwJ7SYiCZ1fNOmslluWHVhcFrHG2SWa3cuJEPHcEgAkGXWQAZre/A9O3nRf+5f8vnv33RT+YnzvRuCaczOimZmWU7FLiEbv9ON24MfA6jbb1Th7MBpeP6a5eWyLR6jNeXdVhTYYq2RB2kqY94Piulw8RbEfif8A62qnY4fbtsGTSwwZ3kMk53AA5Jy3JAEk+1XtGhVAGEGWMeYlif8A7rDjgDN1V9b4X/eW/wDrWrFaNZbZlGMSGVoJgHFgfIB9B7UGZOZxPmQae7i6rhg5Dm5HeiB8WGOxIO0EsYJxgTVG3zoSstp3ADi1IzK9TrraYFjbGMBlbvCzMRIrrvo8mLNprJdlxZiZLL7E9KSPtUppSq4rp7ISQcQ0CRBBjpRMgfsK6J0RoUnETnxTiRYYhgskNPcdTbsMqgLLleoDt69vmYscP5ztXHxdGtzjBIciW1N/TqHIWLZLWR9RG7x6GukNJ4/u9nbxv47g+3ytu4BvzAPmtZ4euQf4Wxmv0tIyWSW2bpSO5ifzJPrS3RsEkaLiHxFrTXscepi+MzjlZuGJ9fNdOqSWHm2BbREQ7BWOwwdQAuAA+oftV2scbGGxXK4nrrVg3Lt0SipZBMAwGu3Fnf0BaT9ga6lUNZpsmbK11EZbe0gd1t3ceSPBKn9KlE3BFBOY9OYPQcKenLFUhDe/lBu6ZYFTsDGazG8a9BzTo77ILdtjmEIlFEG5ZvXgDv5C2WBiRJETuRZXhNkEEaPdfG6bbsRtlG2TR7ZGIrG5wWwwUHSHtCBYcKQLauiAEODsruPyY10mjYrFdeadKUD9F+mVQlsEgM9gX1Q905FCvgFZYCa0pznoyobot3OEUAWmyZrbXFAKuVk44xOxImBvVuxwGwiqBpCcUwGTITjiUAPdvCMVB8hTExUjgeniPgyREdzhjGD24lnJjB3EeBmY80zh7MLGWk47prl5bS2zmTeBlVhTYco2RB9SCR9hJjauhw/+WP1/6jVTT6C3bYMmlhgzvIKTldjqEnLctAmfYVc0aFUAYQd5HtJJrDjgYqN9RSlRzFKilQCpqKUgXKUrF3A8kDcDfbcmB+pJA/WuB6ZNKhHB3BBEkbb7gwf2II/SpmkhSopUApSk1AKik0qAUqKUmRSlRUApSopMsUpSoBUUqKQFKVFJgUpUVAKUpSZFRSlQCopSkGKUqKjImpqKVBJcqnxXRNet4qwVg9twSpYTauJcEqGEg4R5HmrlUuMcO+IstbyC5RJKhhAIJBUkeYrjMHqnDtcoXSSbt8blslRXClW1TXjAz7claCDlB9T63OE8v3tPdBGpLWcQptYbEquIORYkeBsPauWeX7jXYW/ZdrLo4VwXZTbNplJhh0yz9ck9xi9G8Va03I6IJNzO4EK5sgJ+jTp7/RFgjEESLrCdyTp4lTI16fk57bWgt7sTuYw05gaRZUZwCxsXCSZjqEQZms7PJ1xVAOqZjBkurHzat25UC4MSOnt52dgQSS1Yjk1izZXsRmpBRYZkFuyrKTl2r2MFUTjlMk1a4Ry6NLcDG+WMMBkIY5EHEHI/LESEj6ixneK14lQGg8o3IA+JJhGTuQkvl1JNwhwW3cEjYEp6emq5yVcKMvxlzumWg5fyr1uAc9lm6GPrKncSMel/BRb09xDdGLObhZ1EfUrQ4kZJ24kEjtMTVActKwD2rikue51XHK2WUNBBJPyldBvt1CRERV4lRk6TcFY6sX+s2Ij5X9P0OhPncnJT42xPuTXPblJmPdqDibjuVVWGzhQVDZkrIBk+pYmK13+T7j5BtSuByAHRMwxTyTcIMBPIA3M/astTyZmIOpub9XLyZF0XQY7u3+bvHnH0nYVdSIXeT7jT/fLm63ANvW58T3GGEsOuseB8vwJ23WeWbi3FY6guFLmHScs7lx+4hhMZr6RKAx6VY4Ty/wDDuzdUtII3EHuKnuaTkFxhRAxDN5mqq8qwI6onpi3/ACgVMFiWKljLnLuM7y/jLZz1MybeIctdW6bgcBifBQsCoW0MGhgWSbZaJG7fvpPKzwB8Sxi6tzJllji2UZZbf/t/eBFjlHFrZ6xPTFofR9fSR1HU7jlOf22EfcWOXeHrYD21vi9BTM/1B1tW7e8EgCLcx6T9qwTZRvcmM+zXxjFwY9MwOp1PEuTAZlaJ82wfO4uNy/cNu9bOoPTuNkgCx0gbhcgHKfBCjwBj4qo3JzeRqMSA8Y2gMS5c7Sx7ZYHEyJQH7Utcj2xGV1rih8wlwZqPm2HiGJ3iyVLeSLh/WCeZKcp3QQTqSxGZaUPebly5ccN3z0yzjsnwsAjaNz8qDIMtzA9VLjYqRlhbRI+qZlWYGTBuN581V/scwYfPOPzSXhuorO1gqyEsQtyLbS/+b6d636blPBceqD2Y7oTHezQsuYttlDJPdHkUhPM1aPlNxbAuXFJNrBlxYhWNvEshL/WTuzEd2I2XcmW5QYO5W9irhAEwOIwtLbEw4mCpcREEjzG+u5yST1P7xHUVVPy5iFtr6v4GErEFZ8mrK8CXTMt1b4tIrXGudoUP1XVu45AbY4yQTB2gwagnmb9fwFrrE9YiVtrMEuMHVjDZAQ2O4x8mZ9KrPyxcLOfiIyuW37UK4dNnPZ3/AFEMFkg7IBHtGv5bW673fiGUXMSImAAqgCcoKmPED63E91dC3wsiw1kvsVYAqCMQ0kgLJhQSQFnZQBPrSYnmUF5UYBY1DqQ6MQghezYYgklSZJPcQSxMe2kcnvMnVOYLEAgwQwtSG7u6Tb3PqGgR5OxuUEhoZVZoki2ANuqNhlIC9QYbnHpW/MVp/sgzOHN4KwvvdhVJkG89xSTkJeGCyQRAiCBVBZuZ0dJwa5b6w6si9mfpK4FhAI33MeTtMCufd5ScfyriBcllGRsQn9agK47Wkkr6kLvtS3yYFXa6OrtDi3iRFy1cgYsCBNs7Bh/Mauhr+Fl0t5XhkilcnQHJmCjIAMuLyuxHo7D1pM5o0ZQ0nKTBU6lwFhgHhSQy20soAJbaRabzIi/cG8ycb3JxNsW1vQAltfoO/TNomYf6SbbNHkNdYyfFbByricbThLeLEALtnCKnYpEgDqk7iTd+01ivKTNj1b6uA4YjpQCALax3OxEhCD6EORFUFm5myzynFxXuXjdKsGAZfEFjt3GDk5JP5ewjo8G0NyxZW3cum6VAAYrjsFA9yT4Jkk+a47cmWxGVybaoqlGTthLQTxliBkA/07EtvvIvcL4CtrqMt0nrKoJAAiDcIZWG5JFwbkn6RG0AKM1OVqdilcjhXL6WH6naXKYStsLAme3ckDxInzJ9YHWpOLjgJpSlIFyqfFtEL1oqzACVPcAynFgYdSQGUx4mrlc7j/Dk1FhrdxwilkYsfHZcVxO42JUDyPNcD1DltyoFxw1LIVcMGjvJIcHNgwzb5hidgNiGBINNeSW3D3kwKBCVRlYi300tdRg4z+Wu42hiCNvNscpacmTeyAUjcWyQWBhmMbsAWg7QIAgDfVd5OR5D6mV3AAAWO20hDENLQthdtt5PpFQyLPKthrj46q4WVWRh1GOJa613fu8bwU8bSRNbk5Vtq6E3z2uGCwAHZXsMC2/c3ydz6ly0bCMbnKWnafnMAVeMWx2uhzLMpBubs27SCAAQYJOdrlSyHVusTg4MDEAsj2HGUeWHQ3PqXJO4WIJLXFeX0v3A7PHaBEA/SWjefoJfuXw2K+I3rjlW0dnZHBa23dbUwVuI+KyTja7cQnoHO5mrHEuC2r7lmuRKpbMYyMGNwBX8oSCZA87H0351jgenusXXUBsmT+lAPkEt2CANsiJXaNjImUJMv7FoWYnUPLNl2dm5ey0wpgmLI9IkkxWFzkpMwxv49htwiYeep9ADQo+ZMQTKggjetum5cs2XtMuoGVpUCBsY+i+snwWLC+8GfC7es3eMcLsakr1HAKhgsFZB6lp2Kk7hh0YkeMjUEmHDuBCxe6gu5FgVKlQAEhdkCmFh1n/iI9BGrjfLaah+oCnUytbsoYY22fJSfJUhycfBKj3mqi8phbgdr1vpqRI6aoQot3B2spGHc+ewiVk71mvJ9jqBjfuFrZygPiQGRFPchDLl01JM7wPSoJ5mB5Ntgyb5k5ABlUqAy21hVmNihZfYlPIQCt78qxvbv4wwIlMgQGLd3eMnJO7zuFAjaaw0nKGmtspNzNl3GYQkBBeG23aAb5O3rBq1puEp8I+lOoNybbWixMsqshTYEk+N9yfXwIATMnP0vJtuFa/cV2XAwVBQBDpfpDeMhphJ/wDEI8AV1+FcLNm01s3mcGYO4KAjbEkkg+vmPYCubb5TsArldDC2ysykKZ7slVi0kW5AhSTuJkkzVrgfBbOmZyl3MlVQy0xgIgiYB+0CPFSBu2pTt8mWgkdQFoCgsmUfzSYDMTuLmUTGSK0bRXW1nDlum0cyOk2QmDlG3dPn/vB8gVwr3LthO+7qAvzszgAJLX2vJuBlmZifUfkDVv8AsvZKhTcEFUTtS2p7HLjEgdpO8x5In0qBvmWuK8EXUNkbmPZhsASJDxif6Qc+4f1BVHpVZ+VkLZZrO0DpjCQEEFJ3tgJ2p6FmMmtZ5Us3cybuSuUDAIkRbLGAAO0nMiR6QDO84anlLTvJOofGJ3Zdtrizl5kLdYAztP3pMzzM73KCOrJ12giCYGbKUuoeo/l5FwidoUY/erXGuHWrxto9/AqR2iJfKcJHn6rRb79M+gNTo+DJavG6Lu+AtlYUAAC2BIWN+wRt/WftGeu4Il641wOVc2+lIAIC/MnY7Gep/wCwfeWDOa+pyNHybAUNdUfJVSbYhlYKoJtt/TMCW8tJkCa3JycgKTdlVABXCQw6vUZe5icCdsTMR+lX+E8vrpmJVyxK47gbCZEeo9vvtP0itnDuCrZu3LgYs1wmZjYdW7cAEegN1v3J9aoJ18zk6Ply2SQmqY21ZZW2SuLJZFr6lbthR/THkgyIg3JyNbKddo8NAEsOneTv33PzvPtbVfEk7b3JysIW86DBrfYAJtsFEGNmbbdmBn1EgEL/ACXZeZdhlJfFVGbFr7S22/den/01BkTNBZuZe4vwhdQ1ss4Co2RXENl3I0SfAIUqfQhzt4jlf2NtKUAvFQFVQoVQCy2Gsho98XuEj16hrNuRrOLjq3e9ETd3MdNQswWhth4MhfSK32uVFDq737jsri5v4LA2CJJliALMCST3mSSAaoM5krJ/Q13+VlKOM0llJ7ra4jecYnayPRPCneSarNyeMABdGYt4YwQgJkbIDAByMgg5EA7V1OK8vrqHDF8SEw2VTIyDGSdyNv0kkESZptyVZOPe0r5I2L+neVgsQPE+D+1MAq+Za4bwBLV43RcLHErG4CyQSFAbFUEbLG2+9diuXwbgvwuQV8ldmcgj+o4xBn2Bn08QBvPTpRyrcsTU1FKTJdqtrtCt5Qr/AEh0eNjJturgEH0lRVilcT1JPLW+QrWGD3GxGYGIQSjI6AP295hgd/VYHaSDd/spb9LjAhHtgwn0uAu/b3NAHcd/O8Eiu3SqAzM8+vJtkFfmP2fTsnmSd+3uEkbH0EGRsM/7JWirK1y4Q103TDYmTae1sUggYt6eSPbau7UVBmZ56zyVYTw9w7yZIMicokjtM+GWCBsIqU5NsBlbJsl2XZIjptaAKY4tCt6g7z7mvQVFMGczOBpuTrKMrF2bHCAwQgdM22Hp72/PnuO9arfI2nCMubnJcZOJZRg6bMRMlX3/APKK9JSqAzM8+3KFs7teul8g2RcnwuMYmREbT9UbZVv4byvYsZQWYNaFlgxkMiqF3A2kgbx5JJrsVFMA6mcG5yhaLZdW5sWIBIbdup9RYEuO87NMwPSZ2XeV7ZIK3GRw6vlbCoSVsmz/AEgQMSTHifSNq7VRVBnMzianlS1cvXLpdg1wgkQpUQiW/pYEHtT18EzvAjX/AGRtqF6d1kZcZbFDkVuNclpG5LHz7Cu/UUwGdnnbHJNhBs7kwBLYt4RkOxBG4Y+m3pWy3ydYVgwe5tAOTZbLca5tlOBybysRBiJJrvVFUBnZzOHcv27Fh7IZ2VxDMSAx+SlkmQBBxQH7ekAACu/K1s5fMYFlVWhbaiFfPZQsLJ8xE+skA126imDGZnBPJ9n/ABHnDAbJ4ww37e4wTufUg+RNdHhfC106FEYlSxbuiSzGWJIG5J3P3mrtKoB1NilRSkxIpSopAmopSoBUUpUApSlIClKVEXKilK4HpCqzcQtBsS4yyCRv9TIXA/0gmrFeb45wvTM7G7q+mpKtdts9oKQbbWdyQHUlWIByifStKOJHc/iNmQOrbkrkBmu6+433Gx3+1bXvKpALAE+JIE7gbfqwH6j3rzh5Z0RQr1j3KRIa0DDLftGMVA3N64fH1flFTc4foT0VfVZNaLKhe+hZjeKtB9yVGIA9DtuARqKdwO+ustkSLikHwQw33C+/4iB+ZioGrt7d6yTA7hucQ22+/aQfyM15xeDcODJOpBde9fm21kWzbJOKgAgDTAHb+lid96nQ8t6VcG+JNxSyG2S1ruW2NOirKr3ANZt7rB9CT6sU7hB304jZIkXbZG+4dSNvO81mdVbEnNYUEt3DtAJBn2Eg+fY15XScpcPQFV1BJXKySblslTcti0VICxnisAETsavWbGit2mRdSFt5Zyz2wVYONRkCw7t3Vu6QQQd5JJUqeDA638V08kde3IMH5i7GCYO/mATH2NZprbTEBbiEkAgBlMgmARB3BO1cF+FaJrNxLeoSTbYTnbYL1NMtsFgPTpoG9PU+PGv+D8PduodVmAzE/Ot45Bluv9IEGUUkCIA9KwEI9F8Za/xE8T9Q8DyfPisH4jZDBTdthiJALqCQNzAn2rgaPlfh5Sbd0uCnTDi6phW+UArJ7kMI3BLPINZ/wLQhbg6/1KyuTctyOsroN42MNis/hUbxSEI9FcvKsZMBJxEkCSfAE+T9q1HXWv8AETwW+pfpXyfPgeprmWLWmdbYTUh+mxAbqW3LFm3U7EeYAAAIgARUJypZXpxcuAWlxQShA7biyQUMmLjeft7UmLcTqjVWz4dff6h4Ow/51hc4hZVsWuoGJChS6gljBAgmZMjb71zLPK1q3h02bFbiOwYg5dNMVGwECQhP+7H51ZTgVsXepLZBy4BxgFhdy/pkgm6x3JjaIG1IfCXDrLckdRJBAIyEgtsAROxJ8Vg3EbIIBu25LFAM13YRKjfdhI287iuVf5StXWZrrMSbjuoGIADiGBBU5SAAZnxtG9Z2+VbIYsXuMSwbuKncPYf8M/7C2PyB95quHw7nWOpTzmsQD5HgyQfy2P7GsF1lskAOpJGQggyIBkH12IP6iuLb5J0wVVL3WxVFUswkC2HCwAuP+0O0R+5m3pOXbVq71Qzm53bkr5eMiAFAEkAmNth6AAVzLy7l8a21/iJ7/UPG/wB/sf2oNZbO4uLEx9Q87/fz2n9j7VxzybpscZfHJnIkbswIJPb9wQPAKLt5nG7yXp2yJa5mxnIMoIMXRsAoUfzT6eg/VuHw7nb+JTbvXfxuN+4Lt79xA/MgVj8bakjqJIYKRkNmPgHfYn2rntyzY+UO4LZJKKCIBN63eEiN4a2APsT6wRqflSyXuPlcm4xLbrENnkB2+D1G38idiKrh8O50/j7Mx1UmGMZr4X6vX09fasX4pYUS162BAO7qNjMHz4MH9q4+t5NtXMyLjh2W4JOGMujJuoUbAORAifWaspyvaFzMvcLTlBKxPVtXiYCiJe0vjbzEVXKKNzoPxGyCFN22GO4BdQSB5gT9v+VWK4i8o6cK4l+9XVjKz8xbinfH0V4HsFX236mi0vSQIGZondjJMkn0A23gD0AApUmXHA30pUUmCaVFKiLlRSoriejJNc6/wVHcuWcSwcqCsZBBbn6Z+kL6x2j7z0KVFJwhyom/zXU5qylcJCoqBV71YEZJmdh3O3vWek5Vs2iCHuMQFAyYeEVlHhRt3Mf12jxXZpVAOpnCscnaZFKgvBj1UfSl1B9KjfG62/nZTO1XLfA7Sm0QWHSLlO6f5jhmknczEb+hPrvXQqKYMupnBTlFC2V289wyrbrbAyD3HbYJ9LG548iNmrZpOVLFoEI1wBkwfcHMdMWxkSsyAJ2jz7QB2qVQGdnD1HKGnuO7OXOcZCVAMW1twe2SCqiQSfXwCQZ1nKenugBi+2YmVJi4ZO7KY3EgiD967VKYDOzi3uU9O1wuxc5EFlkYtF97+/bJGbnaY8bSAaWOVbCBQjOuM4QV7MlCvEr/AFKADMx6RXZpVBnOzlXOXbLOrkvkrOy7jZnum6TBESGJA+zEeprqUpTBl1NilKikwTUUpUEiomlKQFKVFQClKVAKUpSQpUUqAUpSohSopUElulKiuR6JNRSoqMtilKiky2KUqKgFKVFJmSailKgFRSlJmRSlRUApSopMk1FKVEKVFKgFKUpAUpSoBUUpUQpSoqAmopSkBSlKiLdRSlcT0SKUpUZZFDSlJkilKVAKilKTLFQamlQEUpSkyRSlKgYqKUpAVBpSoBSlKQFKUqIVFKVAKUpUQNRSlRkUpSkhSlK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6" name="Picture 2" descr="http://img0.liveinternet.ru/images/attach/c/1/62/465/62465397_skazki0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85926"/>
            <a:ext cx="5715000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Сказки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http://900igr.net/datas/literatura/Mir-skazok/0002-002-CHto-takoe-lozh-s-namekom-i-dlja-vsekh-ljudej-s-urok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6215074" cy="46613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85992"/>
            <a:ext cx="7882839" cy="4071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Виды народных сказок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Песни</a:t>
            </a:r>
            <a:endParaRPr lang="ru-RU" dirty="0"/>
          </a:p>
        </p:txBody>
      </p:sp>
      <p:pic>
        <p:nvPicPr>
          <p:cNvPr id="20482" name="Picture 2" descr="http://www.izh.ru/res_ru/0_value_113207_18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619252"/>
            <a:ext cx="6143668" cy="318095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900igr.net/datas/muzyka/Pesni/0002-002-Osobyj-plast-russkom-folklore-sostavljajut-narodnye-pesni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1571604" y="1000108"/>
            <a:ext cx="6000792" cy="4714908"/>
          </a:xfrm>
          <a:prstGeom prst="ellipse">
            <a:avLst/>
          </a:prstGeom>
          <a:solidFill>
            <a:schemeClr val="bg1"/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/>
        </p:nvGraphicFramePr>
        <p:xfrm>
          <a:off x="214282" y="1371600"/>
          <a:ext cx="8358246" cy="4700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Былины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00306"/>
            <a:ext cx="6143668" cy="366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</TotalTime>
  <Words>135</Words>
  <Application>Microsoft Office PowerPoint</Application>
  <PresentationFormat>Экран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«Учиться в детстве – резать по камню, учиться  в старости –чертить на песке.</vt:lpstr>
      <vt:lpstr>Слайд 2</vt:lpstr>
      <vt:lpstr>Присказки</vt:lpstr>
      <vt:lpstr>Сказки</vt:lpstr>
      <vt:lpstr>Виды народных сказок</vt:lpstr>
      <vt:lpstr>Песни</vt:lpstr>
      <vt:lpstr>Слайд 7</vt:lpstr>
      <vt:lpstr>Слайд 8</vt:lpstr>
      <vt:lpstr>Былины</vt:lpstr>
      <vt:lpstr>Слайд 10</vt:lpstr>
      <vt:lpstr>Пословицы</vt:lpstr>
      <vt:lpstr>Малые жанры фольклора</vt:lpstr>
      <vt:lpstr>Занятия по фольклору</vt:lpstr>
      <vt:lpstr>Занятия по фольклору</vt:lpstr>
      <vt:lpstr>Занятия по фольклору</vt:lpstr>
      <vt:lpstr>Занятия по фольклору</vt:lpstr>
      <vt:lpstr>Занятия по фольклору</vt:lpstr>
      <vt:lpstr>Занятия по фольклору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«Учиться в детстве – резать по камню, учиться  в старости –чертить на песке.</dc:title>
  <dc:creator>user</dc:creator>
  <cp:lastModifiedBy>NickOn</cp:lastModifiedBy>
  <cp:revision>83</cp:revision>
  <dcterms:created xsi:type="dcterms:W3CDTF">2012-06-06T08:07:55Z</dcterms:created>
  <dcterms:modified xsi:type="dcterms:W3CDTF">2013-01-15T18:50:39Z</dcterms:modified>
</cp:coreProperties>
</file>