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797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BDFE17-7848-48E7-B83F-E4B074A01CF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277D02-DFF2-400C-A86A-618803C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2;&#1072;&#1083;&#1100;&#1089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2;&#1072;&#1083;&#1100;&#1089;%20(mp3ostrov.com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У</a:t>
            </a:r>
            <a:r>
              <a:rPr lang="ru-RU" sz="4000" dirty="0" smtClean="0"/>
              <a:t>рок </a:t>
            </a:r>
            <a:r>
              <a:rPr lang="ru-RU" sz="4000" dirty="0"/>
              <a:t>русского языка в 11 классе</a:t>
            </a:r>
            <a:br>
              <a:rPr lang="ru-RU" sz="4000" dirty="0"/>
            </a:br>
            <a:r>
              <a:rPr lang="ru-RU" sz="4000" dirty="0"/>
              <a:t>«Гимн Русскому языку»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Выполнила </a:t>
            </a:r>
            <a:r>
              <a:rPr lang="ru-RU" sz="2000" dirty="0"/>
              <a:t>учитель русского языка и литературы</a:t>
            </a:r>
          </a:p>
          <a:p>
            <a:r>
              <a:rPr lang="ru-RU" sz="2000" dirty="0"/>
              <a:t>Васильева Светлана </a:t>
            </a:r>
            <a:r>
              <a:rPr lang="ru-RU" sz="2000" dirty="0" smtClean="0"/>
              <a:t>Вениаминовна</a:t>
            </a:r>
          </a:p>
          <a:p>
            <a:r>
              <a:rPr lang="ru-RU" sz="2000" dirty="0" smtClean="0"/>
              <a:t>2012 год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730080"/>
            <a:ext cx="1800200" cy="21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Вальс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1196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стража драгоценной чаши,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Должны мы дар веков сберечь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новым блеском жизни нашей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Обогатить родную речь!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988840"/>
            <a:ext cx="33843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Николаевич </a:t>
            </a:r>
            <a:br>
              <a:rPr lang="ru-RU" dirty="0" smtClean="0"/>
            </a:br>
            <a:r>
              <a:rPr lang="ru-RU" dirty="0" smtClean="0"/>
              <a:t>Сергеев - Ценский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</a:t>
            </a:r>
            <a:r>
              <a:rPr lang="ru-RU" dirty="0"/>
              <a:t>высказывания русских писателей о языке. Определите основную мысль. Согласны ли вы с ними? Постройте свой ответ в виде рассуждения.</a:t>
            </a:r>
          </a:p>
          <a:p>
            <a:r>
              <a:rPr lang="ru-RU" i="1" dirty="0"/>
              <a:t>Индивидуальное задание</a:t>
            </a:r>
          </a:p>
          <a:p>
            <a:pPr>
              <a:buNone/>
            </a:pPr>
            <a:r>
              <a:rPr lang="ru-RU" dirty="0"/>
              <a:t>Сочинить стихотворение о русском языке «Гимн Русскому языку»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467544" y="1772816"/>
            <a:ext cx="3528392" cy="4176464"/>
          </a:xfrm>
        </p:spPr>
        <p:txBody>
          <a:bodyPr>
            <a:normAutofit/>
          </a:bodyPr>
          <a:lstStyle/>
          <a:p>
            <a:r>
              <a:rPr lang="ru-RU" dirty="0"/>
              <a:t>…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вы поймете без любви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Всю прелесть русской речи?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И. Сельвинский.</a:t>
            </a:r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20688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Ведущий </a:t>
            </a:r>
            <a:r>
              <a:rPr lang="ru-RU" dirty="0"/>
              <a:t>(учитель)</a:t>
            </a:r>
          </a:p>
          <a:p>
            <a:r>
              <a:rPr lang="ru-RU" dirty="0"/>
              <a:t>Эксперты (заместитель директора по УВР, вожатая, ученик)</a:t>
            </a:r>
          </a:p>
          <a:p>
            <a:r>
              <a:rPr lang="ru-RU" dirty="0"/>
              <a:t>Критик («Мнение +»  Цель - выявить все положительное, что происходит, говорится и пишется)</a:t>
            </a:r>
          </a:p>
          <a:p>
            <a:r>
              <a:rPr lang="ru-RU" dirty="0"/>
              <a:t>Критик («Мнение - »  Цель - выявить все отрицательное, что сопровождает игру)</a:t>
            </a:r>
          </a:p>
          <a:p>
            <a:r>
              <a:rPr lang="ru-RU" dirty="0"/>
              <a:t>Помощник (работа на компьютере: показ презентации, включение музыкального сопровождения и др.)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Действующие лица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/>
              <a:t>Каждый </a:t>
            </a:r>
            <a:r>
              <a:rPr lang="ru-RU" sz="3400" dirty="0"/>
              <a:t>член команды является активным участником процесса, благодаря деятельности которого вся команда может либо стать победившей, либо проигравшей.</a:t>
            </a:r>
          </a:p>
          <a:p>
            <a:pPr lvl="0"/>
            <a:r>
              <a:rPr lang="ru-RU" sz="3400" dirty="0"/>
              <a:t>Задача каждого члена команды четко выполнять инструкции руководителя группы (его выбирает учитель), максимально быстро выполнять задания, отвечать без речевых ошибок.</a:t>
            </a:r>
          </a:p>
          <a:p>
            <a:pPr lvl="0"/>
            <a:r>
              <a:rPr lang="ru-RU" sz="3400" dirty="0"/>
              <a:t>Критики могут работать самостоятельно (5 баллов) и использовать заготовленные клише (4 балла).</a:t>
            </a:r>
          </a:p>
          <a:p>
            <a:pPr lvl="0"/>
            <a:r>
              <a:rPr lang="ru-RU" sz="3400" dirty="0"/>
              <a:t> Эксперты используют для оценки команд 5- бальную систему, заполняют таблицы, подсчитывают баллы и подводят итоги.</a:t>
            </a:r>
          </a:p>
          <a:p>
            <a:pPr>
              <a:buNone/>
            </a:pPr>
            <a:r>
              <a:rPr lang="ru-RU" sz="3400" dirty="0"/>
              <a:t> 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Правила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8" name="Вальс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660232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Петрович Сумароков и Василий Кириллович Тредиаковский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844824"/>
            <a:ext cx="5040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 Александрович Федин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 smtClean="0"/>
              <a:t>Ржавеет </a:t>
            </a:r>
            <a:r>
              <a:rPr lang="ru-RU" sz="1600" dirty="0"/>
              <a:t>золото и истлевает сталь.</a:t>
            </a:r>
          </a:p>
          <a:p>
            <a:pPr>
              <a:buNone/>
            </a:pPr>
            <a:r>
              <a:rPr lang="ru-RU" sz="1600" dirty="0"/>
              <a:t>Крошится мрамор. К смерти все готово.</a:t>
            </a:r>
          </a:p>
          <a:p>
            <a:pPr>
              <a:buNone/>
            </a:pPr>
            <a:r>
              <a:rPr lang="ru-RU" sz="1600" dirty="0"/>
              <a:t>Всего прочнее на земле печаль</a:t>
            </a:r>
          </a:p>
          <a:p>
            <a:pPr>
              <a:buNone/>
            </a:pPr>
            <a:r>
              <a:rPr lang="ru-RU" sz="1600" dirty="0"/>
              <a:t>И долговечней – царственное слово.</a:t>
            </a:r>
          </a:p>
          <a:p>
            <a:pPr>
              <a:buNone/>
            </a:pPr>
            <a:r>
              <a:rPr lang="ru-RU" sz="1600" dirty="0"/>
              <a:t>                            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 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19812" y="3029744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Андреевна Ахматова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нет у нас иного достоянья!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Умейте же беречь,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Хоть в меру сил, в дни злобы и страданья,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 дар бессмертный – речь.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Алексеевич Бунин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88840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</TotalTime>
  <Words>310</Words>
  <Application>Microsoft Office PowerPoint</Application>
  <PresentationFormat>Экран (4:3)</PresentationFormat>
  <Paragraphs>182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  Урок русского языка в 11 классе «Гимн Русскому языку»  </vt:lpstr>
      <vt:lpstr>Слайд 2</vt:lpstr>
      <vt:lpstr>Действующие лица</vt:lpstr>
      <vt:lpstr>Правила игры </vt:lpstr>
      <vt:lpstr>Работа в группах</vt:lpstr>
      <vt:lpstr>Александр Петрович Сумароков и Василий Кириллович Тредиаковский </vt:lpstr>
      <vt:lpstr>Константин Александрович Федин</vt:lpstr>
      <vt:lpstr>Анна Андреевна Ахматова</vt:lpstr>
      <vt:lpstr>Иван Алексеевич Бунин</vt:lpstr>
      <vt:lpstr>Сергей Николаевич  Сергеев - Ценский</vt:lpstr>
      <vt:lpstr>Домашнее задание. </vt:lpstr>
      <vt:lpstr>Спасибо за работу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светлана</cp:lastModifiedBy>
  <cp:revision>28</cp:revision>
  <dcterms:created xsi:type="dcterms:W3CDTF">2012-03-29T16:12:02Z</dcterms:created>
  <dcterms:modified xsi:type="dcterms:W3CDTF">2013-01-15T18:55:56Z</dcterms:modified>
</cp:coreProperties>
</file>