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63" autoAdjust="0"/>
  </p:normalViewPr>
  <p:slideViewPr>
    <p:cSldViewPr>
      <p:cViewPr>
        <p:scale>
          <a:sx n="89" d="100"/>
          <a:sy n="89" d="100"/>
        </p:scale>
        <p:origin x="-78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219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6922A-DC17-4198-9B37-837BBE4F780E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E54FD-A07F-4393-B678-776403B07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27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E54FD-A07F-4393-B678-776403B075B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2606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Эстонцы,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E54FD-A07F-4393-B678-776403B075B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016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D0A7-818F-445C-B6A1-A646374E3A6A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5300-328D-483E-8D28-1D376E32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5872376"/>
      </p:ext>
    </p:extLst>
  </p:cSld>
  <p:clrMapOvr>
    <a:masterClrMapping/>
  </p:clrMapOvr>
  <p:transition spd="slow" advClick="0" advTm="5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D0A7-818F-445C-B6A1-A646374E3A6A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5300-328D-483E-8D28-1D376E32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9038745"/>
      </p:ext>
    </p:extLst>
  </p:cSld>
  <p:clrMapOvr>
    <a:masterClrMapping/>
  </p:clrMapOvr>
  <p:transition spd="slow" advClick="0" advTm="5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D0A7-818F-445C-B6A1-A646374E3A6A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5300-328D-483E-8D28-1D376E32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8027753"/>
      </p:ext>
    </p:extLst>
  </p:cSld>
  <p:clrMapOvr>
    <a:masterClrMapping/>
  </p:clrMapOvr>
  <p:transition spd="slow" advClick="0" advTm="5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D0A7-818F-445C-B6A1-A646374E3A6A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5300-328D-483E-8D28-1D376E32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2587193"/>
      </p:ext>
    </p:extLst>
  </p:cSld>
  <p:clrMapOvr>
    <a:masterClrMapping/>
  </p:clrMapOvr>
  <p:transition spd="slow" advClick="0" advTm="5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D0A7-818F-445C-B6A1-A646374E3A6A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5300-328D-483E-8D28-1D376E32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8999804"/>
      </p:ext>
    </p:extLst>
  </p:cSld>
  <p:clrMapOvr>
    <a:masterClrMapping/>
  </p:clrMapOvr>
  <p:transition spd="slow" advClick="0" advTm="5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D0A7-818F-445C-B6A1-A646374E3A6A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5300-328D-483E-8D28-1D376E32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2463970"/>
      </p:ext>
    </p:extLst>
  </p:cSld>
  <p:clrMapOvr>
    <a:masterClrMapping/>
  </p:clrMapOvr>
  <p:transition spd="slow" advClick="0" advTm="5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D0A7-818F-445C-B6A1-A646374E3A6A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5300-328D-483E-8D28-1D376E32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4068826"/>
      </p:ext>
    </p:extLst>
  </p:cSld>
  <p:clrMapOvr>
    <a:masterClrMapping/>
  </p:clrMapOvr>
  <p:transition spd="slow" advClick="0" advTm="5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D0A7-818F-445C-B6A1-A646374E3A6A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5300-328D-483E-8D28-1D376E32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6485547"/>
      </p:ext>
    </p:extLst>
  </p:cSld>
  <p:clrMapOvr>
    <a:masterClrMapping/>
  </p:clrMapOvr>
  <p:transition spd="slow" advClick="0" advTm="5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D0A7-818F-445C-B6A1-A646374E3A6A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5300-328D-483E-8D28-1D376E32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4694667"/>
      </p:ext>
    </p:extLst>
  </p:cSld>
  <p:clrMapOvr>
    <a:masterClrMapping/>
  </p:clrMapOvr>
  <p:transition spd="slow" advClick="0" advTm="5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D0A7-818F-445C-B6A1-A646374E3A6A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5300-328D-483E-8D28-1D376E32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9558056"/>
      </p:ext>
    </p:extLst>
  </p:cSld>
  <p:clrMapOvr>
    <a:masterClrMapping/>
  </p:clrMapOvr>
  <p:transition spd="slow" advClick="0" advTm="5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D0A7-818F-445C-B6A1-A646374E3A6A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5300-328D-483E-8D28-1D376E32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4191635"/>
      </p:ext>
    </p:extLst>
  </p:cSld>
  <p:clrMapOvr>
    <a:masterClrMapping/>
  </p:clrMapOvr>
  <p:transition spd="slow" advClick="0" advTm="5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4D0A7-818F-445C-B6A1-A646374E3A6A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F5300-328D-483E-8D28-1D376E327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428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5000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Презентация  к занятию по теме « Толерантность»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2" r="1222"/>
          <a:stretch>
            <a:fillRect/>
          </a:stretch>
        </p:blipFill>
        <p:spPr/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25958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Автор: воспитатель детского дома  Скворцова М.А.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457033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Мальчик  из  Китая..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340768"/>
            <a:ext cx="7200800" cy="4752527"/>
          </a:xfrm>
        </p:spPr>
      </p:pic>
    </p:spTree>
    <p:extLst>
      <p:ext uri="{BB962C8B-B14F-4D97-AF65-F5344CB8AC3E}">
        <p14:creationId xmlns:p14="http://schemas.microsoft.com/office/powerpoint/2010/main" xmlns="" val="3119292176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/>
              <a:t>Группа  мальчиков  китайцев.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1119634339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27168" cy="1162050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Дети  Африки.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412776"/>
            <a:ext cx="5616624" cy="4596541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602632" cy="46910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Африканцы  и  австралийцы  имеют  чёрную  кожу, чёрные  кудрявые  волосы, чёрные  глаза.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179417716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457200" y="228918"/>
            <a:ext cx="8229600" cy="1757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3917" y="1600200"/>
            <a:ext cx="6116166" cy="4525963"/>
          </a:xfrm>
        </p:spPr>
      </p:pic>
    </p:spTree>
    <p:extLst>
      <p:ext uri="{BB962C8B-B14F-4D97-AF65-F5344CB8AC3E}">
        <p14:creationId xmlns:p14="http://schemas.microsoft.com/office/powerpoint/2010/main" xmlns="" val="1314475332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Девочка  из  </a:t>
            </a:r>
            <a:r>
              <a:rPr lang="ru-RU" dirty="0"/>
              <a:t>Я</a:t>
            </a:r>
            <a:r>
              <a:rPr lang="ru-RU" dirty="0" smtClean="0"/>
              <a:t>понии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196752"/>
            <a:ext cx="7272808" cy="5256584"/>
          </a:xfrm>
        </p:spPr>
      </p:pic>
    </p:spTree>
    <p:extLst>
      <p:ext uri="{BB962C8B-B14F-4D97-AF65-F5344CB8AC3E}">
        <p14:creationId xmlns:p14="http://schemas.microsoft.com/office/powerpoint/2010/main" xmlns="" val="2546942754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16632"/>
            <a:ext cx="5688631" cy="6408712"/>
          </a:xfrm>
        </p:spPr>
      </p:pic>
    </p:spTree>
    <p:extLst>
      <p:ext uri="{BB962C8B-B14F-4D97-AF65-F5344CB8AC3E}">
        <p14:creationId xmlns:p14="http://schemas.microsoft.com/office/powerpoint/2010/main" xmlns="" val="3586972303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40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476672"/>
            <a:ext cx="4896544" cy="5649491"/>
          </a:xfrm>
        </p:spPr>
      </p:pic>
    </p:spTree>
    <p:extLst>
      <p:ext uri="{BB962C8B-B14F-4D97-AF65-F5344CB8AC3E}">
        <p14:creationId xmlns:p14="http://schemas.microsoft.com/office/powerpoint/2010/main" xmlns="" val="1533679009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Мальчик  из  Северной  Америки- индеец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340768"/>
            <a:ext cx="5040559" cy="5400600"/>
          </a:xfrm>
        </p:spPr>
      </p:pic>
    </p:spTree>
    <p:extLst>
      <p:ext uri="{BB962C8B-B14F-4D97-AF65-F5344CB8AC3E}">
        <p14:creationId xmlns:p14="http://schemas.microsoft.com/office/powerpoint/2010/main" xmlns="" val="2008792349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Девочка  из  Северной  Америки.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268760"/>
            <a:ext cx="4680520" cy="5328592"/>
          </a:xfrm>
        </p:spPr>
      </p:pic>
    </p:spTree>
    <p:extLst>
      <p:ext uri="{BB962C8B-B14F-4D97-AF65-F5344CB8AC3E}">
        <p14:creationId xmlns:p14="http://schemas.microsoft.com/office/powerpoint/2010/main" xmlns="" val="3692258635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 из  Вьетнама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9166" y="1600200"/>
            <a:ext cx="5645667" cy="4525963"/>
          </a:xfrm>
        </p:spPr>
      </p:pic>
    </p:spTree>
    <p:extLst>
      <p:ext uri="{BB962C8B-B14F-4D97-AF65-F5344CB8AC3E}">
        <p14:creationId xmlns:p14="http://schemas.microsoft.com/office/powerpoint/2010/main" xmlns="" val="2909585923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417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83"/>
          <a:stretch>
            <a:fillRect/>
          </a:stretch>
        </p:blipFill>
        <p:spPr>
          <a:xfrm>
            <a:off x="971600" y="836712"/>
            <a:ext cx="7560840" cy="5184675"/>
          </a:xfrm>
        </p:spPr>
      </p:pic>
    </p:spTree>
    <p:extLst>
      <p:ext uri="{BB962C8B-B14F-4D97-AF65-F5344CB8AC3E}">
        <p14:creationId xmlns:p14="http://schemas.microsoft.com/office/powerpoint/2010/main" xmlns="" val="1830813702"/>
      </p:ext>
    </p:extLst>
  </p:cSld>
  <p:clrMapOvr>
    <a:masterClrMapping/>
  </p:clrMapOvr>
  <p:transition spd="slow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1 -0.41823 C -0.38056 -0.39116 -0.43056 -0.31575 -0.43785 -0.25746 C -0.44514 -0.19916 -0.42518 -0.12676 -0.41285 -0.06801 C -0.4007 -0.00832 -0.4 0.04349 -0.36476 0.0967 C -0.32934 0.15013 -0.2533 0.22716 -0.20087 0.25145 C -0.14844 0.27574 -0.08906 0.27921 -0.05018 0.24173 C -0.01129 0.20426 0.0184 0.05922 0.03212 0.02707 C 0.04583 -0.00509 0.03212 0.04442 0.03212 0.04904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3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.Девочка  из  Вьетнама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5694" y="1600200"/>
            <a:ext cx="6792612" cy="4525963"/>
          </a:xfrm>
        </p:spPr>
      </p:pic>
    </p:spTree>
    <p:extLst>
      <p:ext uri="{BB962C8B-B14F-4D97-AF65-F5344CB8AC3E}">
        <p14:creationId xmlns:p14="http://schemas.microsoft.com/office/powerpoint/2010/main" xmlns="" val="3689695326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Группа  детей  из Вьетнама.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55269910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 нашей  планете  Земля  живут  дети  разных  народов.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3183085529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Стихотворение  о  дружбе  народов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93687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Светит  солнце  золотое</a:t>
            </a:r>
          </a:p>
          <a:p>
            <a:r>
              <a:rPr lang="ru-RU" dirty="0"/>
              <a:t> </a:t>
            </a:r>
            <a:r>
              <a:rPr lang="ru-RU" dirty="0" smtClean="0"/>
              <a:t>Над  планетою  Земля</a:t>
            </a:r>
          </a:p>
          <a:p>
            <a:r>
              <a:rPr lang="ru-RU" dirty="0" smtClean="0"/>
              <a:t>Много  есть  людей  на  свете</a:t>
            </a:r>
          </a:p>
          <a:p>
            <a:r>
              <a:rPr lang="ru-RU" dirty="0" smtClean="0"/>
              <a:t>Нация  у  всех  своя</a:t>
            </a:r>
          </a:p>
          <a:p>
            <a:r>
              <a:rPr lang="ru-RU" dirty="0" smtClean="0"/>
              <a:t>Есть  вьетнамцы  и  эстонцы</a:t>
            </a:r>
          </a:p>
          <a:p>
            <a:r>
              <a:rPr lang="ru-RU" dirty="0" smtClean="0"/>
              <a:t>Якуты, венгры  и  японцы</a:t>
            </a:r>
          </a:p>
          <a:p>
            <a:r>
              <a:rPr lang="ru-RU" dirty="0" smtClean="0"/>
              <a:t>Есть  туркмены, англичане</a:t>
            </a:r>
          </a:p>
          <a:p>
            <a:r>
              <a:rPr lang="ru-RU" dirty="0" smtClean="0"/>
              <a:t>Итальянцы  и  армяне</a:t>
            </a:r>
          </a:p>
          <a:p>
            <a:r>
              <a:rPr lang="ru-RU" dirty="0" smtClean="0"/>
              <a:t>Шведы, шорцы  тоже  есть</a:t>
            </a:r>
          </a:p>
          <a:p>
            <a:r>
              <a:rPr lang="ru-RU" dirty="0" smtClean="0"/>
              <a:t>Всех  их   нам  не  перечесть</a:t>
            </a:r>
          </a:p>
          <a:p>
            <a:r>
              <a:rPr lang="ru-RU" dirty="0"/>
              <a:t> </a:t>
            </a:r>
            <a:r>
              <a:rPr lang="ru-RU" dirty="0" smtClean="0"/>
              <a:t>И  со  всеми  я  подряд  </a:t>
            </a:r>
          </a:p>
          <a:p>
            <a:r>
              <a:rPr lang="ru-RU" dirty="0" smtClean="0"/>
              <a:t>Подружиться  был  бы  рад!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65695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6596" y="1772816"/>
            <a:ext cx="4329900" cy="4896544"/>
          </a:xfrm>
        </p:spPr>
      </p:pic>
    </p:spTree>
    <p:extLst>
      <p:ext uri="{BB962C8B-B14F-4D97-AF65-F5344CB8AC3E}">
        <p14:creationId xmlns:p14="http://schemas.microsoft.com/office/powerpoint/2010/main" xmlns="" val="1308355900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 планете Земля  живут  дети  разных  народов.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700808"/>
            <a:ext cx="6624736" cy="5040560"/>
          </a:xfrm>
        </p:spPr>
      </p:pic>
    </p:spTree>
    <p:extLst>
      <p:ext uri="{BB962C8B-B14F-4D97-AF65-F5344CB8AC3E}">
        <p14:creationId xmlns:p14="http://schemas.microsoft.com/office/powerpoint/2010/main" xmlns="" val="1403449769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 Европы.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Русские, как  и  многие  другие  народы ,,живущие  в  северных  широтах, а  также  в  Европе  и  в  Америке  отличаются  светлой  кожей, русыми  или  светлыми  волосами, светлыми  или  карими  глазами.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5767020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32656"/>
            <a:ext cx="7344816" cy="5400600"/>
          </a:xfrm>
        </p:spPr>
      </p:pic>
    </p:spTree>
    <p:extLst>
      <p:ext uri="{BB962C8B-B14F-4D97-AF65-F5344CB8AC3E}">
        <p14:creationId xmlns:p14="http://schemas.microsoft.com/office/powerpoint/2010/main" xmlns="" val="843367463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836712"/>
            <a:ext cx="6840760" cy="5544616"/>
          </a:xfrm>
        </p:spPr>
      </p:pic>
    </p:spTree>
    <p:extLst>
      <p:ext uri="{BB962C8B-B14F-4D97-AF65-F5344CB8AC3E}">
        <p14:creationId xmlns:p14="http://schemas.microsoft.com/office/powerpoint/2010/main" xmlns="" val="1270284671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764704"/>
            <a:ext cx="4752527" cy="5472608"/>
          </a:xfrm>
        </p:spPr>
      </p:pic>
    </p:spTree>
    <p:extLst>
      <p:ext uri="{BB962C8B-B14F-4D97-AF65-F5344CB8AC3E}">
        <p14:creationId xmlns:p14="http://schemas.microsoft.com/office/powerpoint/2010/main" xmlns="" val="2788962468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 АЗИИ.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581255"/>
            <a:ext cx="5111750" cy="523670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Совсем  иначе  выглядят  монголы, японцы,  китайцы,  корейцы.</a:t>
            </a:r>
          </a:p>
          <a:p>
            <a:r>
              <a:rPr lang="ru-RU" dirty="0" smtClean="0"/>
              <a:t>Кожа  у  них  жёлтого,  цвета волосы  чёрные  или  тёмно- коричневые,  такого  же  цвета  глаза. Глаза  узкие. Как  щёлочки, у  монгол  глаза  как  бы  прищурены,   это  оттого.  Что  они  живут  в  степях,  где  постоянно  дуют  ветры. Чтобы  песок  не  попадал  в  глаза.  Люди  прищуривались  и  эта  привычка  закрепилась   и  теперь  у  монгол  узкие  глаза.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9848423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Китайцы.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124744"/>
            <a:ext cx="7211940" cy="4741987"/>
          </a:xfrm>
        </p:spPr>
      </p:pic>
    </p:spTree>
    <p:extLst>
      <p:ext uri="{BB962C8B-B14F-4D97-AF65-F5344CB8AC3E}">
        <p14:creationId xmlns:p14="http://schemas.microsoft.com/office/powerpoint/2010/main" xmlns="" val="2390814698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270</Words>
  <Application>Microsoft Office PowerPoint</Application>
  <PresentationFormat>Экран (4:3)</PresentationFormat>
  <Paragraphs>45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 к занятию по теме « Толерантность»</vt:lpstr>
      <vt:lpstr>.</vt:lpstr>
      <vt:lpstr>На  планете Земля  живут  дети  разных  народов.</vt:lpstr>
      <vt:lpstr>Дети  Европы.</vt:lpstr>
      <vt:lpstr>.</vt:lpstr>
      <vt:lpstr>.</vt:lpstr>
      <vt:lpstr>.</vt:lpstr>
      <vt:lpstr>ДЕТИ  АЗИИ.</vt:lpstr>
      <vt:lpstr>Китайцы.</vt:lpstr>
      <vt:lpstr>Мальчик  из  Китая..</vt:lpstr>
      <vt:lpstr>Группа  мальчиков  китайцев.</vt:lpstr>
      <vt:lpstr>Дети  Африки.</vt:lpstr>
      <vt:lpstr>.</vt:lpstr>
      <vt:lpstr>Девочка  из  Японии</vt:lpstr>
      <vt:lpstr>.</vt:lpstr>
      <vt:lpstr>.</vt:lpstr>
      <vt:lpstr>Мальчик  из  Северной  Америки- индеец</vt:lpstr>
      <vt:lpstr>Девочка  из  Северной  Америки.</vt:lpstr>
      <vt:lpstr>Дети  из  Вьетнама</vt:lpstr>
      <vt:lpstr>.Девочка  из  Вьетнама</vt:lpstr>
      <vt:lpstr>Группа  детей  из Вьетнама.</vt:lpstr>
      <vt:lpstr>На  нашей  планете  Земля  живут  дети  разных  народов.</vt:lpstr>
      <vt:lpstr>Стихотворение  о  дружбе  народов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Valued Acer Customer</dc:creator>
  <cp:lastModifiedBy>Скворцова</cp:lastModifiedBy>
  <cp:revision>11</cp:revision>
  <dcterms:created xsi:type="dcterms:W3CDTF">2011-05-09T05:19:42Z</dcterms:created>
  <dcterms:modified xsi:type="dcterms:W3CDTF">2011-12-16T16:03:33Z</dcterms:modified>
</cp:coreProperties>
</file>