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B119-BA32-4EEA-A2B3-E27FA279E549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E1EE4-E7EF-421B-B353-E130EF6BD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1EE4-E7EF-421B-B353-E130EF6BDE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9DDC1A-1805-462E-8671-6B644950CDEE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15E181-144E-4874-AC2F-D35434A8B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857232"/>
            <a:ext cx="7406640" cy="3429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«Есть только одна подлинная  ценность- это  связь  человека  с  человеком»</a:t>
            </a:r>
            <a:br>
              <a:rPr lang="ru-RU" dirty="0" smtClean="0"/>
            </a:br>
            <a:r>
              <a:rPr lang="ru-RU" dirty="0" smtClean="0"/>
              <a:t>   А.де </a:t>
            </a:r>
            <a:r>
              <a:rPr lang="ru-RU" dirty="0" err="1" smtClean="0"/>
              <a:t>Сент</a:t>
            </a:r>
            <a:r>
              <a:rPr lang="ru-RU" dirty="0" smtClean="0"/>
              <a:t>- </a:t>
            </a:r>
            <a:r>
              <a:rPr lang="ru-RU" dirty="0" err="1" smtClean="0"/>
              <a:t>Экэюпери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</a:t>
            </a:r>
            <a:br>
              <a:rPr lang="ru-RU" dirty="0" smtClean="0"/>
            </a:br>
            <a:r>
              <a:rPr lang="ru-RU" smtClean="0"/>
              <a:t>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7406640" cy="19288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://allflowersplanet.ru/wp-content/uploads/2008/05/1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357562"/>
            <a:ext cx="7929618" cy="3309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297370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Тот,кто</a:t>
            </a:r>
            <a:r>
              <a:rPr lang="ru-RU" dirty="0" smtClean="0"/>
              <a:t> </a:t>
            </a:r>
            <a:r>
              <a:rPr lang="ru-RU" dirty="0" err="1" smtClean="0"/>
              <a:t>думает,что</a:t>
            </a:r>
            <a:r>
              <a:rPr lang="ru-RU" dirty="0" smtClean="0"/>
              <a:t> может  обойтись без  </a:t>
            </a:r>
            <a:r>
              <a:rPr lang="ru-RU" dirty="0" err="1" smtClean="0"/>
              <a:t>других,сильно</a:t>
            </a:r>
            <a:r>
              <a:rPr lang="ru-RU" dirty="0" smtClean="0"/>
              <a:t> ошибается; но  тот ,кто  </a:t>
            </a:r>
            <a:r>
              <a:rPr lang="ru-RU" dirty="0" err="1" smtClean="0"/>
              <a:t>думает,что</a:t>
            </a:r>
            <a:r>
              <a:rPr lang="ru-RU" dirty="0" smtClean="0"/>
              <a:t>  другие  не  могут  обойтись  без  </a:t>
            </a:r>
            <a:r>
              <a:rPr lang="ru-RU" dirty="0" err="1" smtClean="0"/>
              <a:t>него,ошибается</a:t>
            </a:r>
            <a:r>
              <a:rPr lang="ru-RU" dirty="0" smtClean="0"/>
              <a:t>  еще  сильнее 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r>
              <a:rPr lang="ru-RU" dirty="0" smtClean="0"/>
              <a:t>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mtClean="0"/>
          </a:p>
          <a:p>
            <a:endParaRPr lang="ru-RU" dirty="0"/>
          </a:p>
        </p:txBody>
      </p:sp>
      <p:pic>
        <p:nvPicPr>
          <p:cNvPr id="2050" name="Picture 2" descr="http://www.fresher.ru/images2/fotografii-cvetov-mishelya-gartnera-michel-gantner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643446"/>
            <a:ext cx="807246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11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«Кто ударил  первым –ударил дважды»</a:t>
            </a:r>
            <a:br>
              <a:rPr lang="ru-RU" dirty="0" smtClean="0"/>
            </a:br>
            <a:r>
              <a:rPr lang="ru-RU" dirty="0" smtClean="0"/>
              <a:t>                                     </a:t>
            </a:r>
            <a:r>
              <a:rPr lang="ru-RU" dirty="0" err="1" smtClean="0"/>
              <a:t>Р.Гальегос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32480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кар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14554"/>
            <a:ext cx="7715304" cy="4071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выхода из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Говори о своих </a:t>
            </a:r>
            <a:r>
              <a:rPr lang="ru-RU" dirty="0" err="1" smtClean="0"/>
              <a:t>чувствах,а</a:t>
            </a:r>
            <a:r>
              <a:rPr lang="ru-RU" dirty="0" smtClean="0"/>
              <a:t> не о промахах других.</a:t>
            </a:r>
          </a:p>
          <a:p>
            <a:r>
              <a:rPr lang="ru-RU" dirty="0" smtClean="0"/>
              <a:t>Говори четко и </a:t>
            </a:r>
            <a:r>
              <a:rPr lang="ru-RU" dirty="0" err="1" smtClean="0"/>
              <a:t>ясно,чтобы</a:t>
            </a:r>
            <a:r>
              <a:rPr lang="ru-RU" dirty="0" smtClean="0"/>
              <a:t> собеседник мог понять, какой смысл ты вкладываешь </a:t>
            </a:r>
            <a:r>
              <a:rPr lang="ru-RU" dirty="0" err="1" smtClean="0"/>
              <a:t>всвои</a:t>
            </a:r>
            <a:r>
              <a:rPr lang="ru-RU" dirty="0" smtClean="0"/>
              <a:t> слова.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Уход от проблемы.</a:t>
            </a:r>
          </a:p>
          <a:p>
            <a:r>
              <a:rPr lang="ru-RU" dirty="0" smtClean="0"/>
              <a:t>Научись слушать собеседника</a:t>
            </a:r>
          </a:p>
          <a:p>
            <a:r>
              <a:rPr lang="ru-RU" dirty="0" smtClean="0"/>
              <a:t>Извинись </a:t>
            </a:r>
          </a:p>
          <a:p>
            <a:r>
              <a:rPr lang="ru-RU" dirty="0" smtClean="0"/>
              <a:t>Переговоры</a:t>
            </a:r>
          </a:p>
          <a:p>
            <a:r>
              <a:rPr lang="ru-RU" dirty="0" smtClean="0"/>
              <a:t>Отложи  обсуждение </a:t>
            </a:r>
          </a:p>
          <a:p>
            <a:r>
              <a:rPr lang="ru-RU" dirty="0" smtClean="0"/>
              <a:t>Компромисс</a:t>
            </a:r>
          </a:p>
          <a:p>
            <a:r>
              <a:rPr lang="ru-RU" smtClean="0"/>
              <a:t>Привлеки  посредника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87</Words>
  <Application>Microsoft Office PowerPoint</Application>
  <PresentationFormat>Экран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«Есть только одна подлинная  ценность- это  связь  человека  с  человеком»    А.де Сент- Экэюпери                                                     </vt:lpstr>
      <vt:lpstr>«Тот,кто думает,что может  обойтись без  других,сильно ошибается; но  тот ,кто  думает,что  другие  не  могут  обойтись  без  него,ошибается  еще  сильнее »</vt:lpstr>
      <vt:lpstr>«Кто ударил  первым –ударил дважды»                                      Р.Гальегос </vt:lpstr>
      <vt:lpstr>Правила выхода из конфликта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«Есть только одна подлинная  ценность- это  связь  человека  с  человеком»                               А.де Сент-                         </dc:title>
  <dc:creator>User</dc:creator>
  <cp:lastModifiedBy>User</cp:lastModifiedBy>
  <cp:revision>8</cp:revision>
  <dcterms:created xsi:type="dcterms:W3CDTF">2014-04-13T14:55:25Z</dcterms:created>
  <dcterms:modified xsi:type="dcterms:W3CDTF">2014-04-13T17:20:12Z</dcterms:modified>
</cp:coreProperties>
</file>