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CDE8B-328C-46A4-B727-F35F47EF08EB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E0B51-284E-4F37-B4F1-6DD130B02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itchFamily="34" charset="0"/>
              </a:rPr>
              <a:t>ОБЩЕНИЕ</a:t>
            </a:r>
            <a:endParaRPr lang="ru-RU" sz="88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48664" y="306896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 descr="http://podushka1.ru/wp-content/uploads/2011/08/trudoustroistvo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78975">
            <a:off x="168078" y="284376"/>
            <a:ext cx="3362607" cy="2175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http://romantic-advice.ru/wp-content/uploads/2011/12/virtualnoe-obshhe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4102">
            <a:off x="4876601" y="3909584"/>
            <a:ext cx="4032448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3466728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Позитивная </a:t>
            </a:r>
            <a:b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ситуация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692696"/>
            <a:ext cx="3240360" cy="122413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7600" b="1" i="1" dirty="0" smtClean="0">
                <a:solidFill>
                  <a:schemeClr val="accent1">
                    <a:lumMod val="50000"/>
                  </a:schemeClr>
                </a:solidFill>
              </a:rPr>
              <a:t>Негативная</a:t>
            </a:r>
          </a:p>
          <a:p>
            <a:pPr algn="ctr">
              <a:buNone/>
            </a:pPr>
            <a:r>
              <a:rPr lang="ru-RU" sz="7600" b="1" i="1" dirty="0" smtClean="0">
                <a:solidFill>
                  <a:schemeClr val="accent1">
                    <a:lumMod val="50000"/>
                  </a:schemeClr>
                </a:solidFill>
              </a:rPr>
              <a:t>	ситуация</a:t>
            </a:r>
            <a:endParaRPr lang="ru-RU" sz="7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40" name="Picture 4" descr="http://rewalls.com/large/201012/12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9243"/>
            <a:ext cx="4716016" cy="36656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1" name="Picture 5" descr="C:\Users\учитель\Desktop\smiles-6_en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8859" y="2708920"/>
            <a:ext cx="4455141" cy="36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660033"/>
                </a:solidFill>
              </a:rPr>
              <a:t>Противоположностью истины является другая истина</a:t>
            </a:r>
            <a:br>
              <a:rPr lang="ru-RU" b="1" i="1" dirty="0" smtClean="0">
                <a:solidFill>
                  <a:srgbClr val="660033"/>
                </a:solidFill>
              </a:rPr>
            </a:br>
            <a:r>
              <a:rPr lang="ru-RU" b="1" i="1" dirty="0" smtClean="0">
                <a:solidFill>
                  <a:srgbClr val="660033"/>
                </a:solidFill>
              </a:rPr>
              <a:t/>
            </a:r>
            <a:br>
              <a:rPr lang="ru-RU" b="1" i="1" dirty="0" smtClean="0">
                <a:solidFill>
                  <a:srgbClr val="660033"/>
                </a:solidFill>
              </a:rPr>
            </a:br>
            <a:r>
              <a:rPr lang="ru-RU" b="1" i="1" dirty="0" smtClean="0">
                <a:solidFill>
                  <a:srgbClr val="660033"/>
                </a:solidFill>
              </a:rPr>
              <a:t>						</a:t>
            </a:r>
            <a:r>
              <a:rPr lang="ru-RU" sz="2700" dirty="0" smtClean="0">
                <a:solidFill>
                  <a:srgbClr val="660033"/>
                </a:solidFill>
              </a:rPr>
              <a:t>Ж. </a:t>
            </a:r>
            <a:r>
              <a:rPr lang="ru-RU" sz="2700" dirty="0" err="1" smtClean="0">
                <a:solidFill>
                  <a:srgbClr val="660033"/>
                </a:solidFill>
              </a:rPr>
              <a:t>Вольфром</a:t>
            </a:r>
            <a:r>
              <a:rPr lang="ru-RU" dirty="0" smtClean="0">
                <a:solidFill>
                  <a:srgbClr val="660033"/>
                </a:solidFill>
              </a:rPr>
              <a:t/>
            </a:r>
            <a:br>
              <a:rPr lang="ru-RU" dirty="0" smtClean="0">
                <a:solidFill>
                  <a:srgbClr val="660033"/>
                </a:solidFill>
              </a:rPr>
            </a:b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://5dreal.com/wp-content/uploads/2012/05/543492_113974728739589_100003811865115_86856_160922774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46648"/>
            <a:ext cx="6096000" cy="4311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-fotki.yandex.ru/get/6423/33163079.1/0_5a9da_8e79c97b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09049">
            <a:off x="156375" y="1677940"/>
            <a:ext cx="3572727" cy="2959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276672"/>
            <a:ext cx="5205264" cy="6581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	Кто истиной владеет абсолютной?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Один лишь Бог,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Ему дано лишь знать.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	А человек за миг сиюминутный </a:t>
            </a:r>
          </a:p>
          <a:p>
            <a:pPr algn="ctr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Ее кусочек может лишь познать.</a:t>
            </a:r>
          </a:p>
          <a:p>
            <a:pPr algn="ctr">
              <a:buNone/>
            </a:pP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А.Е.Гаврюшкин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err="1" smtClean="0">
                <a:solidFill>
                  <a:schemeClr val="accent6">
                    <a:lumMod val="50000"/>
                  </a:schemeClr>
                </a:solidFill>
              </a:rPr>
              <a:t>Синквейн</a:t>
            </a:r>
            <a:endParaRPr lang="ru-RU" sz="4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1 строка </a:t>
            </a:r>
            <a:r>
              <a:rPr lang="ru-RU" dirty="0" smtClean="0"/>
              <a:t>– одно существительное, выражающее главную тему </a:t>
            </a:r>
            <a:r>
              <a:rPr lang="ru-RU" dirty="0" err="1" smtClean="0"/>
              <a:t>cинквейна</a:t>
            </a:r>
            <a:r>
              <a:rPr lang="ru-RU" dirty="0" smtClean="0"/>
              <a:t>.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2 строка </a:t>
            </a:r>
            <a:r>
              <a:rPr lang="ru-RU" dirty="0" smtClean="0"/>
              <a:t>– два прилагательных, выражающих главную мысль.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3 строка </a:t>
            </a:r>
            <a:r>
              <a:rPr lang="ru-RU" dirty="0" smtClean="0"/>
              <a:t>– три глагола, описывающие действия в рамках темы.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4 строка </a:t>
            </a:r>
            <a:r>
              <a:rPr lang="ru-RU" dirty="0" smtClean="0"/>
              <a:t>– фраза, несущая определенный смысл.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5 строка </a:t>
            </a:r>
            <a:r>
              <a:rPr lang="ru-RU" dirty="0" smtClean="0"/>
              <a:t>– заключение в форме существительного (ассоциация с первым словом).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896544" cy="64533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000" b="1" i="1" dirty="0" smtClean="0">
                <a:solidFill>
                  <a:srgbClr val="FF0000"/>
                </a:solidFill>
                <a:cs typeface="Gisha" pitchFamily="34" charset="-79"/>
              </a:rPr>
              <a:t>Глубочайшая истина вырастает лишь из глубокой любви</a:t>
            </a:r>
            <a:r>
              <a:rPr lang="ru-RU" sz="4000" i="1" dirty="0" smtClean="0">
                <a:solidFill>
                  <a:srgbClr val="FF0000"/>
                </a:solidFill>
                <a:cs typeface="Gisha" pitchFamily="34" charset="-79"/>
              </a:rPr>
              <a:t>.</a:t>
            </a:r>
          </a:p>
          <a:p>
            <a:pPr algn="ctr">
              <a:buNone/>
            </a:pPr>
            <a:endParaRPr lang="ru-RU" sz="4000" i="1" dirty="0" smtClean="0">
              <a:solidFill>
                <a:srgbClr val="FF0000"/>
              </a:solidFill>
              <a:cs typeface="Gisha" pitchFamily="34" charset="-79"/>
            </a:endParaRPr>
          </a:p>
          <a:p>
            <a:pPr algn="ctr">
              <a:buNone/>
            </a:pPr>
            <a:endParaRPr lang="ru-RU" sz="4000" i="1" dirty="0" smtClean="0">
              <a:solidFill>
                <a:srgbClr val="FF0000"/>
              </a:solidFill>
              <a:cs typeface="Gisha" pitchFamily="34" charset="-79"/>
            </a:endParaRPr>
          </a:p>
          <a:p>
            <a:pPr algn="r">
              <a:buNone/>
            </a:pPr>
            <a:r>
              <a:rPr lang="ru-RU" sz="4000" i="1" dirty="0" smtClean="0">
                <a:solidFill>
                  <a:srgbClr val="FF0000"/>
                </a:solidFill>
                <a:cs typeface="Gisha" pitchFamily="34" charset="-79"/>
              </a:rPr>
              <a:t>		</a:t>
            </a:r>
            <a:r>
              <a:rPr lang="ru-RU" sz="1800" dirty="0" smtClean="0">
                <a:solidFill>
                  <a:srgbClr val="FF0000"/>
                </a:solidFill>
                <a:cs typeface="Gisha" pitchFamily="34" charset="-79"/>
              </a:rPr>
              <a:t>Генрих Гейне</a:t>
            </a:r>
            <a:endParaRPr lang="ru-RU" sz="4000" dirty="0" smtClean="0">
              <a:solidFill>
                <a:srgbClr val="FF0000"/>
              </a:solidFill>
              <a:cs typeface="Gisha" pitchFamily="34" charset="-79"/>
            </a:endParaRPr>
          </a:p>
          <a:p>
            <a:pPr algn="ctr">
              <a:buNone/>
            </a:pPr>
            <a:endParaRPr lang="ru-RU" sz="4000" i="1" dirty="0" smtClean="0">
              <a:solidFill>
                <a:srgbClr val="FF0000"/>
              </a:solidFill>
              <a:cs typeface="Gisha" pitchFamily="34" charset="-79"/>
            </a:endParaRPr>
          </a:p>
          <a:p>
            <a:pPr algn="ctr">
              <a:buNone/>
            </a:pPr>
            <a:endParaRPr lang="ru-RU" sz="4000" i="1" dirty="0" smtClean="0">
              <a:solidFill>
                <a:srgbClr val="FF0000"/>
              </a:solidFill>
              <a:cs typeface="Gisha" pitchFamily="34" charset="-79"/>
            </a:endParaRPr>
          </a:p>
          <a:p>
            <a:pPr algn="ctr">
              <a:buNone/>
            </a:pPr>
            <a:endParaRPr lang="ru-RU" i="1" dirty="0">
              <a:solidFill>
                <a:srgbClr val="FF0000"/>
              </a:solidFill>
              <a:cs typeface="Gisha" pitchFamily="34" charset="-79"/>
            </a:endParaRPr>
          </a:p>
        </p:txBody>
      </p:sp>
      <p:pic>
        <p:nvPicPr>
          <p:cNvPr id="1026" name="Picture 2" descr="http://cs403223.userapi.com/v403223891/33e5/R3o5T53YF9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1077">
            <a:off x="4947627" y="1194950"/>
            <a:ext cx="4041132" cy="303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painting.artyx.ru/painting/item/f00/s01/e0001074/pic/000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71717">
            <a:off x="323528" y="2708920"/>
            <a:ext cx="3009904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63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ОБЩЕНИЕ</vt:lpstr>
      <vt:lpstr>Позитивная  ситуация</vt:lpstr>
      <vt:lpstr>Противоположностью истины является другая истина        Ж. Вольфром </vt:lpstr>
      <vt:lpstr>Слайд 4</vt:lpstr>
      <vt:lpstr>Синквейн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</dc:title>
  <dc:creator>учитель</dc:creator>
  <cp:lastModifiedBy>учитель</cp:lastModifiedBy>
  <cp:revision>13</cp:revision>
  <dcterms:created xsi:type="dcterms:W3CDTF">2013-02-09T17:38:32Z</dcterms:created>
  <dcterms:modified xsi:type="dcterms:W3CDTF">2013-02-12T17:30:29Z</dcterms:modified>
</cp:coreProperties>
</file>