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71928D-36C0-4792-9E96-E9B9D03AF717}" type="datetimeFigureOut">
              <a:rPr lang="ru-RU" smtClean="0"/>
              <a:t>06.02.2012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3E4000-ED43-4141-99C0-6776DC3F510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1928D-36C0-4792-9E96-E9B9D03AF717}" type="datetimeFigureOut">
              <a:rPr lang="ru-RU" smtClean="0"/>
              <a:t>06.02.2012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3E4000-ED43-4141-99C0-6776DC3F510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1928D-36C0-4792-9E96-E9B9D03AF717}" type="datetimeFigureOut">
              <a:rPr lang="ru-RU" smtClean="0"/>
              <a:t>06.02.2012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3E4000-ED43-4141-99C0-6776DC3F510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1928D-36C0-4792-9E96-E9B9D03AF717}" type="datetimeFigureOut">
              <a:rPr lang="ru-RU" smtClean="0"/>
              <a:t>06.02.2012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3E4000-ED43-4141-99C0-6776DC3F510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1928D-36C0-4792-9E96-E9B9D03AF717}" type="datetimeFigureOut">
              <a:rPr lang="ru-RU" smtClean="0"/>
              <a:t>06.02.2012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3E4000-ED43-4141-99C0-6776DC3F510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1928D-36C0-4792-9E96-E9B9D03AF717}" type="datetimeFigureOut">
              <a:rPr lang="ru-RU" smtClean="0"/>
              <a:t>06.02.2012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3E4000-ED43-4141-99C0-6776DC3F510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1928D-36C0-4792-9E96-E9B9D03AF717}" type="datetimeFigureOut">
              <a:rPr lang="ru-RU" smtClean="0"/>
              <a:t>06.02.2012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3E4000-ED43-4141-99C0-6776DC3F5104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1928D-36C0-4792-9E96-E9B9D03AF717}" type="datetimeFigureOut">
              <a:rPr lang="ru-RU" smtClean="0"/>
              <a:t>06.02.2012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3E4000-ED43-4141-99C0-6776DC3F510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71928D-36C0-4792-9E96-E9B9D03AF717}" type="datetimeFigureOut">
              <a:rPr lang="ru-RU" smtClean="0"/>
              <a:t>06.02.2012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3E4000-ED43-4141-99C0-6776DC3F510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371928D-36C0-4792-9E96-E9B9D03AF717}" type="datetimeFigureOut">
              <a:rPr lang="ru-RU" smtClean="0"/>
              <a:t>06.02.2012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3E4000-ED43-4141-99C0-6776DC3F5104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71928D-36C0-4792-9E96-E9B9D03AF717}" type="datetimeFigureOut">
              <a:rPr lang="ru-RU" smtClean="0"/>
              <a:t>06.02.2012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3E4000-ED43-4141-99C0-6776DC3F510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71928D-36C0-4792-9E96-E9B9D03AF717}" type="datetimeFigureOut">
              <a:rPr lang="ru-RU" smtClean="0"/>
              <a:t>06.02.2012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B3E4000-ED43-4141-99C0-6776DC3F5104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533655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Анализ геометрической формы предмета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/>
          <a:lstStyle/>
          <a:p>
            <a:r>
              <a:rPr lang="ru-RU" sz="4800" b="1" i="1" dirty="0" smtClean="0">
                <a:latin typeface="Arial" pitchFamily="34" charset="0"/>
                <a:cs typeface="Arial" pitchFamily="34" charset="0"/>
              </a:rPr>
              <a:t>Изделием</a:t>
            </a:r>
            <a:r>
              <a:rPr lang="ru-RU" sz="4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называют любой предмет или набор предметов производства, изготовляемых на промышленном предприятии.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Деталью</a:t>
            </a:r>
            <a:r>
              <a:rPr lang="ru-RU" sz="4800" i="1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48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называют изделие, не имеющее состав­ных частей и изготовленное без применения сборочных операций. 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642918"/>
            <a:ext cx="8429684" cy="5364373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latin typeface="Arial" pitchFamily="34" charset="0"/>
                <a:cs typeface="Arial" pitchFamily="34" charset="0"/>
              </a:rPr>
              <a:t>Сборочной единицей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называют изделие,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составные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части которого соединяются между собой сбо­рочными операциями: свинчиванием, сочленением, клепкой, пайкой, сваркой,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опрессовкой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, развальцовкой, склеиванием и т. п.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>
            <a:normAutofit lnSpcReduction="10000"/>
          </a:bodyPr>
          <a:lstStyle/>
          <a:p>
            <a:r>
              <a:rPr lang="ru-RU" sz="4400" dirty="0" smtClean="0">
                <a:latin typeface="Arial" pitchFamily="34" charset="0"/>
                <a:cs typeface="Arial" pitchFamily="34" charset="0"/>
              </a:rPr>
              <a:t>Чтобы определить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форму предмета по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чертежу, сложную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по форме деталь мысленно расчленяют на отдельные составляющие ее части, имеющие форму различных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геометрических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тел.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85794"/>
            <a:ext cx="8329642" cy="5221497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Arial" pitchFamily="34" charset="0"/>
                <a:cs typeface="Arial" pitchFamily="34" charset="0"/>
              </a:rPr>
              <a:t>Мысленное расчленение предмета на составляющие его геометрические тела называют </a:t>
            </a:r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анализом геометрической формы.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Arial" pitchFamily="34" charset="0"/>
                <a:cs typeface="Arial" pitchFamily="34" charset="0"/>
              </a:rPr>
              <a:t>Прочитать п.10</a:t>
            </a:r>
          </a:p>
          <a:p>
            <a:r>
              <a:rPr lang="ru-RU" sz="4400" dirty="0" smtClean="0">
                <a:latin typeface="Arial" pitchFamily="34" charset="0"/>
                <a:cs typeface="Arial" pitchFamily="34" charset="0"/>
              </a:rPr>
              <a:t>Выучить определения</a:t>
            </a:r>
          </a:p>
          <a:p>
            <a:r>
              <a:rPr lang="ru-RU" sz="4400" dirty="0" smtClean="0">
                <a:latin typeface="Arial" pitchFamily="34" charset="0"/>
                <a:cs typeface="Arial" pitchFamily="34" charset="0"/>
              </a:rPr>
              <a:t>Выполнить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задание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19 после п.10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Домашнее задание</a:t>
            </a:r>
            <a:endParaRPr lang="ru-RU" sz="4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</TotalTime>
  <Words>116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Анализ геометрической формы предмета</vt:lpstr>
      <vt:lpstr>Слайд 2</vt:lpstr>
      <vt:lpstr>Слайд 3</vt:lpstr>
      <vt:lpstr>Слайд 4</vt:lpstr>
      <vt:lpstr>Слайд 5</vt:lpstr>
      <vt:lpstr>Слайд 6</vt:lpstr>
      <vt:lpstr>Домашнее задание</vt:lpstr>
    </vt:vector>
  </TitlesOfParts>
  <Company>Tema,Tolik&amp;Dimon Cooperation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геометрической формы предмета</dc:title>
  <dc:creator>Админ</dc:creator>
  <cp:lastModifiedBy>Админ</cp:lastModifiedBy>
  <cp:revision>6</cp:revision>
  <dcterms:created xsi:type="dcterms:W3CDTF">2012-02-06T06:04:01Z</dcterms:created>
  <dcterms:modified xsi:type="dcterms:W3CDTF">2012-02-06T06:16:34Z</dcterms:modified>
</cp:coreProperties>
</file>