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2" r:id="rId2"/>
    <p:sldId id="283" r:id="rId3"/>
    <p:sldId id="294" r:id="rId4"/>
    <p:sldId id="281" r:id="rId5"/>
    <p:sldId id="295" r:id="rId6"/>
    <p:sldId id="270" r:id="rId7"/>
    <p:sldId id="273" r:id="rId8"/>
    <p:sldId id="293" r:id="rId9"/>
    <p:sldId id="286" r:id="rId10"/>
    <p:sldId id="288" r:id="rId11"/>
    <p:sldId id="289" r:id="rId12"/>
    <p:sldId id="290" r:id="rId13"/>
    <p:sldId id="291" r:id="rId14"/>
    <p:sldId id="297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иля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07" autoAdjust="0"/>
  </p:normalViewPr>
  <p:slideViewPr>
    <p:cSldViewPr>
      <p:cViewPr>
        <p:scale>
          <a:sx n="66" d="100"/>
          <a:sy n="66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17T13:28:55.280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E7AD-A7F1-4A94-B6BB-CE217D7DDDDA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A8197-8290-4FAE-A1DB-AC7F1B7BA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Рисунок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3929090" cy="6429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1643050"/>
            <a:ext cx="4786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Литературная игра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по рассказу</a:t>
            </a:r>
            <a:endParaRPr lang="en-US" sz="2800" b="1" i="1" dirty="0" smtClean="0">
              <a:solidFill>
                <a:schemeClr val="tx2">
                  <a:lumMod val="75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Л.Н. Толстого «Кавказский пленник»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endParaRPr lang="ru-RU" sz="28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7" descr="Рисунок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143405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llustrators.ru/illustrations/405011_original.jpg?1328929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5643602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5" y="214290"/>
            <a:ext cx="4746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«… Дина,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Динушка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…»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-fotki.yandex.ru/get/4610/50571467.71/0_5779a_91c97cd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85728"/>
            <a:ext cx="4845053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5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 Конкурс капитанов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4"/>
            <a:ext cx="7786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Как звали главного героя рассказа? Почему по имени в рассказе назван Жилин, а не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Костылин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?   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643314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Почему  автор даёт героям такие фамилии ?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636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Чем удалось Жилину заслужить расположение Дины ?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6772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Портрет героя, героини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1500174"/>
            <a:ext cx="878684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Костылин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Жилин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3.Чёрный татарин Абдул-Мурат, отец Дины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Дина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Красный татарин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Кази-Мугамед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Молодая татарка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Работник ногаец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Старик, проживающий уединённо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9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02.yapfiles.ru/files/68530/kaz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35811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214422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«На всё добро ответим </a:t>
            </a:r>
            <a:endParaRPr lang="en-US" sz="3200" b="1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мы добром,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На всю любовь ответим</a:t>
            </a:r>
            <a:endParaRPr lang="en-US" sz="3200" b="1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 мы любовью».</a:t>
            </a:r>
          </a:p>
          <a:p>
            <a:pPr algn="r"/>
            <a:endParaRPr lang="ru-RU" sz="3200" b="1" dirty="0" smtClean="0">
              <a:latin typeface="Monotype Corsiva" pitchFamily="66" charset="0"/>
            </a:endParaRPr>
          </a:p>
          <a:p>
            <a:pPr algn="r"/>
            <a:r>
              <a:rPr lang="ru-RU" sz="3200" b="1" dirty="0" smtClean="0">
                <a:latin typeface="Monotype Corsiva" pitchFamily="66" charset="0"/>
              </a:rPr>
              <a:t>Н.Рубцов</a:t>
            </a:r>
            <a:endParaRPr lang="ru-RU" sz="3200" dirty="0"/>
          </a:p>
        </p:txBody>
      </p:sp>
      <p:pic>
        <p:nvPicPr>
          <p:cNvPr id="3" name="Picture 6" descr="Рисунок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9" y="476250"/>
            <a:ext cx="4033836" cy="603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214422"/>
            <a:ext cx="36433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«На всё добро 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ответим 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мы добром,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 всю любовь 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ответим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мы любовью».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               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Н.Рубцов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6" descr="Рисунок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4327525" cy="603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1.riadagestan.ru/riaimg/55/c397/ca6be05bd98e36c5ea21129139858921.d4fd90c5d9de400.3959773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7429552" cy="58579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0"/>
            <a:ext cx="3371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Кавказ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786742" cy="58579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6215082"/>
            <a:ext cx="77867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Военно-грузинская дорога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400" b="1" dirty="0" smtClean="0">
                <a:latin typeface="Monotype Corsiva" pitchFamily="66" charset="0"/>
              </a:rPr>
              <a:t>М.Ю.Лермонтов (1837 г.)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51.radikal.ru/i132/1201/5d/4cab415ecb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7358114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14291"/>
            <a:ext cx="614365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Почему Жилин выехал из крепости не один, а с обозом? 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78581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Как случилось, что Жилин остался без ружья? 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7642247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sihazm.ru/files/file_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5429288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Какую историю о старике-отшельнике рассказал хозяин Жилину?  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8643966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Вопросы.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Назовите время написания рассказа.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Где происходили события?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Какое оружие было при Жилине?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Как называется татарская деревня?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Сколько денег заплатил Жилин за свою лошадь, когда она была жеребёнком?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 Что в переводе обозначает слово «джигит»?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За какую сумму татары согласились отпустить  Жилина?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какое время года происходили  описанные события?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9.Что пообещал Жилин малому татарчонку за возможность сходить за аул на гору?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10. За сколько рублей выкупили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Костылина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1030</TotalTime>
  <Words>215</Words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Наиля</dc:creator>
  <cp:lastModifiedBy>Наиля</cp:lastModifiedBy>
  <cp:revision>77</cp:revision>
  <dcterms:created xsi:type="dcterms:W3CDTF">2013-02-14T20:27:00Z</dcterms:created>
  <dcterms:modified xsi:type="dcterms:W3CDTF">2013-02-26T10:21:45Z</dcterms:modified>
</cp:coreProperties>
</file>