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1" r:id="rId6"/>
    <p:sldId id="262" r:id="rId7"/>
    <p:sldId id="289" r:id="rId8"/>
    <p:sldId id="290" r:id="rId9"/>
    <p:sldId id="263" r:id="rId10"/>
    <p:sldId id="278" r:id="rId11"/>
    <p:sldId id="265" r:id="rId12"/>
    <p:sldId id="266" r:id="rId13"/>
    <p:sldId id="267" r:id="rId14"/>
    <p:sldId id="285" r:id="rId15"/>
    <p:sldId id="269" r:id="rId16"/>
    <p:sldId id="270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52F52E-4F04-456A-B624-008587F9D980}">
          <p14:sldIdLst>
            <p14:sldId id="256"/>
            <p14:sldId id="258"/>
            <p14:sldId id="260"/>
            <p14:sldId id="259"/>
            <p14:sldId id="261"/>
            <p14:sldId id="262"/>
            <p14:sldId id="289"/>
            <p14:sldId id="290"/>
          </p14:sldIdLst>
        </p14:section>
        <p14:section name="Раздел без заголовка" id="{28AC0CEB-21E2-4C7C-A148-A98208E628FD}">
          <p14:sldIdLst>
            <p14:sldId id="263"/>
            <p14:sldId id="278"/>
          </p14:sldIdLst>
        </p14:section>
        <p14:section name="Раздел без заголовка" id="{355F4E6C-ECB9-4B6D-BFC2-5523FDFF7770}">
          <p14:sldIdLst>
            <p14:sldId id="265"/>
            <p14:sldId id="266"/>
            <p14:sldId id="267"/>
          </p14:sldIdLst>
        </p14:section>
        <p14:section name="Раздел без заголовка" id="{240DDA35-10A9-4157-A189-29D321DC77C2}">
          <p14:sldIdLst>
            <p14:sldId id="285"/>
            <p14:sldId id="269"/>
            <p14:sldId id="270"/>
            <p14:sldId id="27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1209" autoAdjust="0"/>
  </p:normalViewPr>
  <p:slideViewPr>
    <p:cSldViewPr>
      <p:cViewPr varScale="1">
        <p:scale>
          <a:sx n="97" d="100"/>
          <a:sy n="97" d="100"/>
        </p:scale>
        <p:origin x="-11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268D-54D1-4587-BD98-D732C478F9A9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B148-B2F8-4E87-BA65-C5EDA436D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smtClean="0"/>
              <a:t> </a:t>
            </a:r>
            <a:r>
              <a:rPr lang="ru-RU" dirty="0" smtClean="0"/>
              <a:t>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 О Т Н А Я  Г Р А М О Т А  для</a:t>
            </a:r>
          </a:p>
          <a:p>
            <a:r>
              <a:rPr lang="ru-RU" dirty="0" smtClean="0"/>
              <a:t>Д О Ш К О Л Ь Н И К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B148-B2F8-4E87-BA65-C5EDA436D7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booka.ru/app_img/notbooka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://detsad-kitty.ru/song" TargetMode="External"/><Relationship Id="rId7" Type="http://schemas.openxmlformats.org/officeDocument/2006/relationships/hyperlink" Target="http://detsad-kitty.ru/new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detsad-kitty.ru/scen" TargetMode="Externa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uploads/posts/2011-09/1315647796_2011-09-10_133730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-edu.ru/cimg/17113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mul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mul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hyperlink" Target="http://detsad-kitty.ru/song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chel.ru/uploads/posts/2011-06/1308500571_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less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so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sc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://detsad-kitty.ru/news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detsad-kitty.ru/forum/index.php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srcid" descr="http://www.notbooka.ru/app_img/notbooka.pn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107154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Подготовила: учитель музыки 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МБОУ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Супоневская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СОШ №2»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Моргунова Елена Анатольевна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214422"/>
            <a:ext cx="5929354" cy="304698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Н А  С В Е Т Е  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К А Ж Д Ы Й  М И Г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М Е Л О Д И Я  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Р О Д И Т С Я…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Оркестр русских народных   </a:t>
            </a:r>
            <a:br>
              <a:rPr lang="ru-RU" dirty="0" smtClean="0"/>
            </a:br>
            <a:r>
              <a:rPr lang="ru-RU" dirty="0" smtClean="0"/>
              <a:t>                     инструментов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Саня\Desktop\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239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8307" y="-3793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                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Русская песня</a:t>
            </a:r>
          </a:p>
          <a:p>
            <a:endParaRPr lang="ru-RU" sz="1400" dirty="0"/>
          </a:p>
          <a:p>
            <a:r>
              <a:rPr lang="ru-RU" sz="1400" dirty="0"/>
              <a:t>Посмотри на небо: месяц там гуляет</a:t>
            </a:r>
            <a:br>
              <a:rPr lang="ru-RU" sz="1400" dirty="0"/>
            </a:br>
            <a:r>
              <a:rPr lang="ru-RU" sz="1400" dirty="0"/>
              <a:t>Посмотри на звёзды, как они сияют</a:t>
            </a:r>
            <a:br>
              <a:rPr lang="ru-RU" sz="1400" dirty="0"/>
            </a:br>
            <a:r>
              <a:rPr lang="ru-RU" sz="1400" dirty="0"/>
              <a:t>Как девчонки на гулянье звёзды вышли в хоровод</a:t>
            </a:r>
            <a:br>
              <a:rPr lang="ru-RU" sz="1400" dirty="0"/>
            </a:br>
            <a:r>
              <a:rPr lang="ru-RU" sz="1400" dirty="0"/>
              <a:t>И душа от песни той и плачет, и поёт</a:t>
            </a:r>
            <a:br>
              <a:rPr lang="ru-RU" sz="1400" dirty="0"/>
            </a:br>
            <a:r>
              <a:rPr lang="ru-RU" sz="1400" dirty="0"/>
              <a:t>И душа от песни той и плачет, и поёт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Припев:</a:t>
            </a:r>
            <a:br>
              <a:rPr lang="ru-RU" sz="1400" dirty="0"/>
            </a:br>
            <a:r>
              <a:rPr lang="ru-RU" sz="1400" dirty="0"/>
              <a:t>А ну давай затянем песню русскую</a:t>
            </a:r>
            <a:br>
              <a:rPr lang="ru-RU" sz="1400" dirty="0"/>
            </a:br>
            <a:r>
              <a:rPr lang="ru-RU" sz="1400" dirty="0"/>
              <a:t>Такую вот и нежную, и грустную</a:t>
            </a:r>
            <a:br>
              <a:rPr lang="ru-RU" sz="1400" dirty="0"/>
            </a:br>
            <a:r>
              <a:rPr lang="ru-RU" sz="1400" dirty="0"/>
              <a:t>О родной природе, о земле, свободе</a:t>
            </a:r>
            <a:br>
              <a:rPr lang="ru-RU" sz="1400" dirty="0"/>
            </a:br>
            <a:r>
              <a:rPr lang="ru-RU" sz="1400" dirty="0"/>
              <a:t>Да при всём честном </a:t>
            </a:r>
            <a:r>
              <a:rPr lang="ru-RU" sz="1400" dirty="0" smtClean="0"/>
              <a:t>народе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          </a:t>
            </a:r>
            <a:r>
              <a:rPr lang="ru-RU" sz="1400" dirty="0"/>
              <a:t>…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Посмотри рябина, нежно веткой манит</a:t>
            </a:r>
            <a:br>
              <a:rPr lang="ru-RU" sz="1400" dirty="0"/>
            </a:br>
            <a:r>
              <a:rPr lang="ru-RU" sz="1400" dirty="0"/>
              <a:t>Клёна молодого полюбить желает</a:t>
            </a:r>
            <a:br>
              <a:rPr lang="ru-RU" sz="1400" dirty="0"/>
            </a:br>
            <a:r>
              <a:rPr lang="ru-RU" sz="1400" dirty="0"/>
              <a:t>А берёзки как подружки тихо вышли в хоровод</a:t>
            </a:r>
            <a:br>
              <a:rPr lang="ru-RU" sz="1400" dirty="0"/>
            </a:br>
            <a:r>
              <a:rPr lang="ru-RU" sz="1400" dirty="0"/>
              <a:t>И душа от песни той и плачет, и поёт</a:t>
            </a:r>
            <a:br>
              <a:rPr lang="ru-RU" sz="1400" dirty="0"/>
            </a:br>
            <a:r>
              <a:rPr lang="ru-RU" sz="1400" dirty="0"/>
              <a:t>И душа от песни той и плачет, и поёт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Припев:</a:t>
            </a:r>
            <a:br>
              <a:rPr lang="ru-RU" sz="1400" dirty="0"/>
            </a:br>
            <a:r>
              <a:rPr lang="ru-RU" sz="1400" dirty="0"/>
              <a:t>А ну давай затянем песню русскую</a:t>
            </a:r>
            <a:br>
              <a:rPr lang="ru-RU" sz="1400" dirty="0"/>
            </a:br>
            <a:r>
              <a:rPr lang="ru-RU" sz="1400" dirty="0"/>
              <a:t>Такую вот и нежную, и грустную</a:t>
            </a:r>
            <a:br>
              <a:rPr lang="ru-RU" sz="1400" dirty="0"/>
            </a:br>
            <a:r>
              <a:rPr lang="ru-RU" sz="1400" dirty="0"/>
              <a:t>О родной природе, о земле, свободе</a:t>
            </a:r>
            <a:br>
              <a:rPr lang="ru-RU" sz="1400" dirty="0"/>
            </a:br>
            <a:r>
              <a:rPr lang="ru-RU" sz="1400" dirty="0"/>
              <a:t>Да при всём честном народе</a:t>
            </a:r>
            <a:br>
              <a:rPr lang="ru-RU" sz="1400" dirty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86050" y="571480"/>
            <a:ext cx="2057408" cy="20717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Constantia" pitchFamily="18" charset="0"/>
              </a:rPr>
              <a:t>пение</a:t>
            </a:r>
            <a:endParaRPr lang="ru-RU" sz="32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5984" y="3714752"/>
            <a:ext cx="2486036" cy="23574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слушание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86446" y="3357562"/>
            <a:ext cx="2343160" cy="2286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tx1"/>
                </a:solidFill>
                <a:latin typeface="Constantia" pitchFamily="18" charset="0"/>
              </a:rPr>
              <a:t>игра на Д.М.И.</a:t>
            </a:r>
            <a:endParaRPr lang="ru-RU" sz="30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4857752" y="571480"/>
            <a:ext cx="2357454" cy="50009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214810" y="928670"/>
            <a:ext cx="3429024" cy="285752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536545" y="1821645"/>
            <a:ext cx="2071702" cy="857256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http://detsad-kitty.ru/templates/Default/images/disney229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071810"/>
            <a:ext cx="116681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detsad-kitty.ru/templates/Default/images/scen.pn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5214950"/>
            <a:ext cx="1357322" cy="13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detsad-kitty.ru/templates/Default/images/new.gif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285860"/>
            <a:ext cx="21907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Музыкальный букварь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357430"/>
            <a:ext cx="30003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ozon.ru/multimedia/books_covers/10016943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-60000">
            <a:off x="4967277" y="304278"/>
            <a:ext cx="3095640" cy="39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insrcid" descr="http://class-edu.ru/cimg/17113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3672419">
            <a:off x="2357422" y="4786322"/>
            <a:ext cx="1419224" cy="17811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mainsrcid" descr="http://class-edu.ru/cimg/17113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7219490">
            <a:off x="5643570" y="4857760"/>
            <a:ext cx="1419224" cy="17811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mainsrcid" descr="http://class-edu.ru/cimg/17113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9568228">
            <a:off x="2214546" y="571480"/>
            <a:ext cx="1419224" cy="17811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mainsrcid" descr="http://class-edu.ru/cimg/17113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080610">
            <a:off x="6215074" y="2786058"/>
            <a:ext cx="1419224" cy="17811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mainsrcid" descr="http://class-edu.ru/cimg/17113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662163">
            <a:off x="5778239" y="813745"/>
            <a:ext cx="1419224" cy="17811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mainsrcid" descr="http://class-edu.ru/cimg/17113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066800"/>
            <a:ext cx="3429000" cy="47244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5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pesni1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87" y="2700875"/>
            <a:ext cx="291893" cy="4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аня\Desktop\000630586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17" y="1052736"/>
            <a:ext cx="3978973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аня\Desktop\10038527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59" y="332656"/>
            <a:ext cx="3137151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V="1">
            <a:off x="2143108" y="500042"/>
            <a:ext cx="3357586" cy="21431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95508" y="652442"/>
            <a:ext cx="3357586" cy="21431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447908" y="804842"/>
            <a:ext cx="3357586" cy="21431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600308" y="957242"/>
            <a:ext cx="3357586" cy="21431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752708" y="1109642"/>
            <a:ext cx="3357586" cy="21431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500430" y="1142984"/>
            <a:ext cx="35719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857620" y="500042"/>
            <a:ext cx="35719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43504" y="714356"/>
            <a:ext cx="35719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 descr="C:\Users\Саня\Desktop\pesni1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32" y="1700808"/>
            <a:ext cx="3128160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аня\Desktop\50russianso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69" y="607199"/>
            <a:ext cx="2622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аня\Desktop\redarmyson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67072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1071546"/>
            <a:ext cx="6572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ourier New" pitchFamily="49" charset="0"/>
              </a:rPr>
              <a:t>«Только эмоциональное </a:t>
            </a:r>
          </a:p>
          <a:p>
            <a:pPr lvl="0" indent="19050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ourier New" pitchFamily="49" charset="0"/>
              </a:rPr>
              <a:t>пробуждение разума </a:t>
            </a:r>
            <a:r>
              <a:rPr lang="ru-RU" sz="2800" b="1" i="1" dirty="0" smtClean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>дает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19050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ourier New" pitchFamily="49" charset="0"/>
              </a:rPr>
              <a:t>положительные результате </a:t>
            </a:r>
          </a:p>
          <a:p>
            <a:pPr marL="0" marR="0" lvl="0" indent="19050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ourier New" pitchFamily="49" charset="0"/>
              </a:rPr>
              <a:t>в работе с детьми»</a:t>
            </a:r>
          </a:p>
          <a:p>
            <a:pPr marL="0" marR="0" lvl="0" indent="19050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ourier New" pitchFamily="49" charset="0"/>
              </a:rPr>
              <a:t>В.А.Сухомлинский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detsad-kitty.ru/templates/Default/images/mult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42918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etsad-kitty.ru/templates/Default/images/mult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66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etsad-kitty.ru/templates/Default/images/disney229.gif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786190"/>
            <a:ext cx="22383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21256666">
            <a:off x="2357422" y="1785926"/>
            <a:ext cx="5631671" cy="258532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 П А С И Б О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ЗА</a:t>
            </a:r>
          </a:p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ВНИМАНИЕ!!!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srcid" descr="http://www.forchel.ru/uploads/posts/2011-06/1308500571_2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112617">
            <a:off x="2461590" y="4411124"/>
            <a:ext cx="2452015" cy="19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929618" cy="535785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/>
              <a:t>«Музыкальное воспитание </a:t>
            </a:r>
          </a:p>
          <a:p>
            <a:pPr algn="ctr"/>
            <a:r>
              <a:rPr lang="ru-RU" sz="3000" b="1" i="1" dirty="0" smtClean="0"/>
              <a:t> – это</a:t>
            </a:r>
          </a:p>
          <a:p>
            <a:pPr algn="r"/>
            <a:r>
              <a:rPr lang="ru-RU" sz="3000" b="1" i="1" dirty="0" smtClean="0"/>
              <a:t>организованный педагогический процесс, направленный на воспитание музыкальной культуры, развитие музыкальных способностей детей с целью становления творческой </a:t>
            </a:r>
          </a:p>
          <a:p>
            <a:pPr algn="r"/>
            <a:r>
              <a:rPr lang="ru-RU" sz="3000" b="1" i="1" dirty="0" smtClean="0"/>
              <a:t>личности ребёнка». </a:t>
            </a:r>
            <a:endParaRPr lang="ru-RU" sz="3000" b="1" dirty="0" smtClean="0"/>
          </a:p>
          <a:p>
            <a:pPr algn="r"/>
            <a:endParaRPr lang="ru-RU" sz="3000" b="1" i="1" dirty="0" smtClean="0"/>
          </a:p>
          <a:p>
            <a:pPr algn="r"/>
            <a:r>
              <a:rPr lang="ru-RU" sz="3000" b="1" i="1" dirty="0" err="1" smtClean="0"/>
              <a:t>О.П.Радынова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28604"/>
            <a:ext cx="7500990" cy="60631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/>
              <a:t>Преподавание музыки ставит перед собой следующие задачи: </a:t>
            </a:r>
            <a:endParaRPr lang="ru-RU" sz="3000" b="1" dirty="0" smtClean="0"/>
          </a:p>
          <a:p>
            <a:r>
              <a:rPr lang="ru-RU" sz="3000" b="1" i="1" dirty="0" smtClean="0"/>
              <a:t>- поднять культурный уровень и расширить музыкальный кругозор учащихся;</a:t>
            </a:r>
            <a:endParaRPr lang="ru-RU" sz="3000" b="1" dirty="0" smtClean="0"/>
          </a:p>
          <a:p>
            <a:r>
              <a:rPr lang="ru-RU" sz="3000" b="1" i="1" dirty="0" smtClean="0"/>
              <a:t>- </a:t>
            </a:r>
            <a:r>
              <a:rPr lang="ru-RU" sz="3000" b="1" i="1" dirty="0"/>
              <a:t>в</a:t>
            </a:r>
            <a:r>
              <a:rPr lang="ru-RU" sz="3000" b="1" i="1" dirty="0" smtClean="0"/>
              <a:t>оспитание  музыкального вкуса;</a:t>
            </a:r>
            <a:endParaRPr lang="ru-RU" sz="3000" b="1" dirty="0" smtClean="0"/>
          </a:p>
          <a:p>
            <a:pPr marL="457200" indent="-457200">
              <a:buFontTx/>
              <a:buChar char="-"/>
            </a:pPr>
            <a:r>
              <a:rPr lang="ru-RU" sz="3000" b="1" i="1" dirty="0" smtClean="0"/>
              <a:t>развитие активного и    осознанного восприятия </a:t>
            </a:r>
          </a:p>
          <a:p>
            <a:r>
              <a:rPr lang="ru-RU" sz="3000" b="1" i="1" dirty="0"/>
              <a:t> </a:t>
            </a:r>
            <a:r>
              <a:rPr lang="ru-RU" sz="3000" b="1" i="1" dirty="0" smtClean="0"/>
              <a:t>      лучших образцов  мировой    музыкальной</a:t>
            </a:r>
            <a:r>
              <a:rPr lang="ru-RU" sz="3000" b="1" i="1" dirty="0"/>
              <a:t> </a:t>
            </a:r>
            <a:r>
              <a:rPr lang="ru-RU" sz="3000" b="1" i="1" dirty="0" smtClean="0"/>
              <a:t>культуры прошлого    и настоящего; </a:t>
            </a:r>
            <a:endParaRPr lang="ru-RU" sz="3000" b="1" dirty="0" smtClean="0"/>
          </a:p>
          <a:p>
            <a:endParaRPr lang="ru-RU" sz="3000" b="1" dirty="0" smtClean="0"/>
          </a:p>
          <a:p>
            <a:r>
              <a:rPr lang="ru-RU" sz="2800" b="1" i="1" dirty="0" smtClean="0"/>
              <a:t> </a:t>
            </a:r>
            <a:endParaRPr lang="ru-RU" sz="2800" b="1" dirty="0"/>
          </a:p>
        </p:txBody>
      </p:sp>
      <p:pic>
        <p:nvPicPr>
          <p:cNvPr id="3" name="Рисунок 2" descr="http://detsad-kitty.ru/templates/Default/images/sova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72008"/>
            <a:ext cx="25717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14356"/>
            <a:ext cx="7786742" cy="483209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i="1" dirty="0" smtClean="0"/>
              <a:t>развитие музыкального слуха, </a:t>
            </a:r>
          </a:p>
          <a:p>
            <a:pPr>
              <a:buFontTx/>
              <a:buChar char="-"/>
            </a:pPr>
            <a:r>
              <a:rPr lang="ru-RU" sz="2800" b="1" i="1" dirty="0" smtClean="0"/>
              <a:t> ритма, </a:t>
            </a:r>
          </a:p>
          <a:p>
            <a:pPr>
              <a:buFontTx/>
              <a:buChar char="-"/>
            </a:pPr>
            <a:r>
              <a:rPr lang="ru-RU" sz="2800" b="1" i="1" dirty="0" smtClean="0"/>
              <a:t> голоса, </a:t>
            </a:r>
          </a:p>
          <a:p>
            <a:pPr>
              <a:buFontTx/>
              <a:buChar char="-"/>
            </a:pPr>
            <a:r>
              <a:rPr lang="ru-RU" sz="2800" b="1" i="1" dirty="0" smtClean="0"/>
              <a:t>умение петь в хоре, ансамбле,</a:t>
            </a:r>
          </a:p>
          <a:p>
            <a:r>
              <a:rPr lang="ru-RU" sz="2800" b="1" i="1" dirty="0" smtClean="0"/>
              <a:t> «а капелла», </a:t>
            </a:r>
          </a:p>
          <a:p>
            <a:pPr>
              <a:buFontTx/>
              <a:buChar char="-"/>
            </a:pPr>
            <a:r>
              <a:rPr lang="ru-RU" sz="2800" b="1" i="1" dirty="0" smtClean="0"/>
              <a:t>умение элементарно разбираться в строении музыкальных произведений, их содержании и художественной ценности, </a:t>
            </a:r>
          </a:p>
          <a:p>
            <a:pPr>
              <a:buFontTx/>
              <a:buChar char="-"/>
            </a:pPr>
            <a:r>
              <a:rPr lang="ru-RU" sz="2800" b="1" i="1" dirty="0"/>
              <a:t>о</a:t>
            </a:r>
            <a:r>
              <a:rPr lang="ru-RU" sz="2800" b="1" i="1" dirty="0" smtClean="0"/>
              <a:t>своение элементов музыкальной грамоты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3" name="Рисунок 2" descr="http://detsad-kitty.ru/templates/Default/images/disney229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143512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tsad-kitty.ru/templates/Default/images/disney229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429264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etsad-kitty.ru/templates/Default/images/disney229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459" y="701085"/>
            <a:ext cx="7786742" cy="5847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istral" pitchFamily="66" charset="0"/>
              </a:rPr>
              <a:t>ВИДЫ  ДЕЯТЕЛЬНОСТИ:</a:t>
            </a:r>
            <a:endParaRPr lang="ru-RU" sz="3200" b="1" dirty="0">
              <a:latin typeface="Mistral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3000372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слушание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8209" y="4500570"/>
            <a:ext cx="283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м</a:t>
            </a:r>
            <a:r>
              <a:rPr lang="ru-RU" sz="2400" b="1" dirty="0" smtClean="0"/>
              <a:t>уз. грамота,</a:t>
            </a:r>
          </a:p>
          <a:p>
            <a:pPr algn="ctr"/>
            <a:r>
              <a:rPr lang="ru-RU" sz="2400" b="1" dirty="0" smtClean="0"/>
              <a:t>интонирование 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250265" y="1464455"/>
            <a:ext cx="1643074" cy="128588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643174" y="2285992"/>
            <a:ext cx="2786082" cy="78581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322761" y="2393149"/>
            <a:ext cx="2070908" cy="7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64975" y="2035959"/>
            <a:ext cx="2928958" cy="142876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02651" y="4143380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сполнительская</a:t>
            </a:r>
          </a:p>
          <a:p>
            <a:pPr algn="ctr"/>
            <a:r>
              <a:rPr lang="ru-RU" sz="2400" b="1" dirty="0" smtClean="0"/>
              <a:t>деятельность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40493" y="3429000"/>
            <a:ext cx="25106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гра на муз.</a:t>
            </a:r>
          </a:p>
          <a:p>
            <a:pPr algn="ctr"/>
            <a:r>
              <a:rPr lang="ru-RU" sz="2400" b="1" dirty="0" smtClean="0"/>
              <a:t>инструментах</a:t>
            </a:r>
            <a:endParaRPr lang="ru-RU" sz="2400" b="1" dirty="0"/>
          </a:p>
        </p:txBody>
      </p:sp>
      <p:pic>
        <p:nvPicPr>
          <p:cNvPr id="24" name="Рисунок 23" descr="http://detsad-kitty.ru/templates/Default/images/scen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929198"/>
            <a:ext cx="1928826" cy="17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detsad-kitty.ru/templates/Default/images/new.gif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4572008"/>
            <a:ext cx="23336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714356"/>
            <a:ext cx="7429552" cy="76944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latin typeface="Constantia" pitchFamily="18" charset="0"/>
              </a:rPr>
              <a:t>цель</a:t>
            </a:r>
          </a:p>
        </p:txBody>
      </p:sp>
      <p:pic>
        <p:nvPicPr>
          <p:cNvPr id="3" name="Рисунок 2" descr="http://detsad-kitty.ru/templates/Default/images/Disney_43.pn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3890299"/>
            <a:ext cx="293371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аня\Desktop\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20040" y="2868247"/>
            <a:ext cx="4644000" cy="34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аня\Desktop\88bf4eda3365650dcdc92112b84914c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3054" y="3357884"/>
            <a:ext cx="3943569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аня\Desktop\503adb46be0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32" y="1727324"/>
            <a:ext cx="3384000" cy="25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аня\Desktop\gusli2014_4_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35" y="4266000"/>
            <a:ext cx="3456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аня\Desktop\1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" y="0"/>
            <a:ext cx="2916000" cy="27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Саня\Desktop\1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76" y="0"/>
            <a:ext cx="2376000" cy="22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аня\Desktop\bub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72" y="14414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Трещо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Трещот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C:\Users\Саня\Desktop\rattle_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06" y="0"/>
            <a:ext cx="1548000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ня\Desktop\82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62" y="1962000"/>
            <a:ext cx="7678979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6431" y="87693"/>
            <a:ext cx="7429552" cy="156966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onstantia" pitchFamily="18" charset="0"/>
              </a:rPr>
              <a:t>             Тема  «Русские народные инструменты.</a:t>
            </a:r>
          </a:p>
          <a:p>
            <a:r>
              <a:rPr lang="ru-RU" sz="2400" b="1" i="1" dirty="0">
                <a:latin typeface="Constantia" pitchFamily="18" charset="0"/>
              </a:rPr>
              <a:t> </a:t>
            </a:r>
            <a:r>
              <a:rPr lang="ru-RU" sz="2400" b="1" i="1" dirty="0" smtClean="0">
                <a:latin typeface="Constantia" pitchFamily="18" charset="0"/>
              </a:rPr>
              <a:t>                 Песня русская в берёзах, песня русская</a:t>
            </a:r>
          </a:p>
          <a:p>
            <a:r>
              <a:rPr lang="ru-RU" sz="2400" b="1" i="1" dirty="0">
                <a:latin typeface="Constantia" pitchFamily="18" charset="0"/>
              </a:rPr>
              <a:t> </a:t>
            </a:r>
            <a:r>
              <a:rPr lang="ru-RU" sz="2400" b="1" i="1" dirty="0" smtClean="0">
                <a:latin typeface="Constantia" pitchFamily="18" charset="0"/>
              </a:rPr>
              <a:t>                              в хлебах»</a:t>
            </a:r>
          </a:p>
          <a:p>
            <a:endParaRPr lang="ru-RU" sz="2400" b="1" i="1" dirty="0" smtClean="0">
              <a:latin typeface="Constantia" pitchFamily="18" charset="0"/>
            </a:endParaRPr>
          </a:p>
        </p:txBody>
      </p:sp>
      <p:pic>
        <p:nvPicPr>
          <p:cNvPr id="1026" name="Picture 2" descr="C:\Users\Саня\Desktop\503adb46be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" y="0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аня\Desktop\0014-009-Berjo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" y="1962000"/>
            <a:ext cx="3670164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ня\Desktop\0014-009-Berjo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08" y="1955654"/>
            <a:ext cx="3643177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СОВМЕСТНОЕ ЦЕЛЕПОЛАГАНИЕ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</a:p>
          <a:p>
            <a:pPr marL="0" indent="0">
              <a:buNone/>
            </a:pPr>
            <a:r>
              <a:rPr lang="ru-RU" dirty="0" smtClean="0"/>
              <a:t>5…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33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6995" y="404664"/>
            <a:ext cx="7429552" cy="341632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onstantia" pitchFamily="18" charset="0"/>
              </a:rPr>
              <a:t> Балалайки, гусли, домры</a:t>
            </a:r>
          </a:p>
          <a:p>
            <a:r>
              <a:rPr lang="ru-RU" sz="2400" b="1" i="1" dirty="0" smtClean="0">
                <a:latin typeface="Constantia" pitchFamily="18" charset="0"/>
              </a:rPr>
              <a:t>И баяны, и гармошки.</a:t>
            </a:r>
          </a:p>
          <a:p>
            <a:r>
              <a:rPr lang="ru-RU" sz="2400" b="1" i="1" dirty="0" smtClean="0">
                <a:latin typeface="Constantia" pitchFamily="18" charset="0"/>
              </a:rPr>
              <a:t>Есть трещотки, дудки, бубны,</a:t>
            </a:r>
          </a:p>
          <a:p>
            <a:r>
              <a:rPr lang="ru-RU" sz="2400" b="1" i="1" dirty="0" smtClean="0">
                <a:latin typeface="Constantia" pitchFamily="18" charset="0"/>
              </a:rPr>
              <a:t>Даже расписные ложки.</a:t>
            </a:r>
          </a:p>
          <a:p>
            <a:r>
              <a:rPr lang="ru-RU" sz="2400" b="1" i="1" dirty="0" smtClean="0">
                <a:latin typeface="Constantia" pitchFamily="18" charset="0"/>
              </a:rPr>
              <a:t>Все играют звонко, дружно.</a:t>
            </a:r>
          </a:p>
          <a:p>
            <a:r>
              <a:rPr lang="ru-RU" sz="2400" b="1" i="1" dirty="0" smtClean="0">
                <a:latin typeface="Constantia" pitchFamily="18" charset="0"/>
              </a:rPr>
              <a:t>Слушать их не надоест.</a:t>
            </a:r>
          </a:p>
          <a:p>
            <a:r>
              <a:rPr lang="ru-RU" sz="2400" b="1" i="1" dirty="0" smtClean="0">
                <a:latin typeface="Constantia" pitchFamily="18" charset="0"/>
              </a:rPr>
              <a:t>Отгадать, друзья, вам нужно</a:t>
            </a:r>
          </a:p>
          <a:p>
            <a:r>
              <a:rPr lang="ru-RU" sz="2400" b="1" i="1" dirty="0" smtClean="0">
                <a:latin typeface="Constantia" pitchFamily="18" charset="0"/>
              </a:rPr>
              <a:t>Что это?..</a:t>
            </a:r>
          </a:p>
          <a:p>
            <a:endParaRPr lang="ru-RU" sz="2400" b="1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556</TotalTime>
  <Words>702</Words>
  <Application>Microsoft Office PowerPoint</Application>
  <PresentationFormat>Экран (4:3)</PresentationFormat>
  <Paragraphs>117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СОВМЕСТНОЕ ЦЕЛЕПОЛАГАНИЕ</vt:lpstr>
      <vt:lpstr>Презентация PowerPoint</vt:lpstr>
      <vt:lpstr>                                      Оркестр русских народных                         инструментов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Саня</cp:lastModifiedBy>
  <cp:revision>66</cp:revision>
  <dcterms:created xsi:type="dcterms:W3CDTF">2012-01-08T12:23:35Z</dcterms:created>
  <dcterms:modified xsi:type="dcterms:W3CDTF">2014-04-27T09:40:52Z</dcterms:modified>
</cp:coreProperties>
</file>