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4660"/>
  </p:normalViewPr>
  <p:slideViewPr>
    <p:cSldViewPr>
      <p:cViewPr varScale="1">
        <p:scale>
          <a:sx n="45" d="100"/>
          <a:sy n="45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EBF2-BC22-4D70-8C84-E32546CEE25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59F1-9F41-4562-9489-9B3F111F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EBF2-BC22-4D70-8C84-E32546CEE25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59F1-9F41-4562-9489-9B3F111F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EBF2-BC22-4D70-8C84-E32546CEE25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59F1-9F41-4562-9489-9B3F111F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EBF2-BC22-4D70-8C84-E32546CEE25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59F1-9F41-4562-9489-9B3F111F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EBF2-BC22-4D70-8C84-E32546CEE25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59F1-9F41-4562-9489-9B3F111F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EBF2-BC22-4D70-8C84-E32546CEE25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59F1-9F41-4562-9489-9B3F111F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EBF2-BC22-4D70-8C84-E32546CEE25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59F1-9F41-4562-9489-9B3F111F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EBF2-BC22-4D70-8C84-E32546CEE25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59F1-9F41-4562-9489-9B3F111F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EBF2-BC22-4D70-8C84-E32546CEE25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59F1-9F41-4562-9489-9B3F111F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EBF2-BC22-4D70-8C84-E32546CEE25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59F1-9F41-4562-9489-9B3F111F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EBF2-BC22-4D70-8C84-E32546CEE25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59F1-9F41-4562-9489-9B3F111F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EBF2-BC22-4D70-8C84-E32546CEE25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B59F1-9F41-4562-9489-9B3F111F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"/>
            <a:ext cx="8172480" cy="1071545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БЮДЖЕТНОЕ  ДОШКОЛЬНОЕ  ОБРАЗОВАТЕЛЬНОЕ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УЧРЕЖДЕНИЕ  МУНИЦИПАЛЬНОГО  ОБРАЗОВАНИЯ  ГОРОД  КРАСНОДАР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 23 «ВИШЕНКА»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500306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Игра для среднего дошкольного возраста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4da63178b129bb716fc9f52423ea98d4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3357586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https://im3-tub-ru.yandex.net/i?id=3d30ac7d413b0808ec0281a21872d2a6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3357586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https://im3-tub-ru.yandex.net/i?id=92531812232206e7f17c8041bd38c984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71480"/>
            <a:ext cx="3500462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https://im1-tub-ru.yandex.net/i?id=c72c3c48d4f2b468cb5fe12387fbd8dd&amp;n=2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3714752"/>
            <a:ext cx="3679072" cy="2643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3-tub-ru.yandex.net/i?id=0cce24cb0ed8ebfb8f81b49a1c436734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19" y="428604"/>
            <a:ext cx="3786229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https://im2-tub-ru.yandex.net/i?id=1197f268985751b7b1b52d44db5fc1e0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b="5129"/>
          <a:stretch>
            <a:fillRect/>
          </a:stretch>
        </p:blipFill>
        <p:spPr bwMode="auto">
          <a:xfrm>
            <a:off x="500034" y="3571876"/>
            <a:ext cx="371477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https://im2-tub-ru.yandex.net/i?id=add5ba331317ad58ba3d3bf8e5aabd04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51658"/>
            <a:ext cx="3571900" cy="2663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https://im3-tub-ru.yandex.net/i?id=8aa0615aa03dbe699c02cc40e0f9ff95&amp;n=2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28603"/>
            <a:ext cx="3571900" cy="2571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2-tub-ru.yandex.net/i?id=8040388f85cc71c568fbcd4d1f9b8ef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3643338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s://im3-tub-ru.yandex.net/i?id=0f1c446ee5050ad95d608e8f1a5ac27d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643314"/>
            <a:ext cx="364333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s://im0-tub-ru.yandex.net/i?id=b835cba5f70a6600d188a94cc1633ca7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643314"/>
            <a:ext cx="292895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https://im2-tub-ru.yandex.net/i?id=4dd84d05d681195e9dfefd77f810ece8&amp;n=2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357166"/>
            <a:ext cx="2857520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86512" y="642918"/>
            <a:ext cx="178595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③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3500430" y="642918"/>
            <a:ext cx="178595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②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>
            <a:hlinkClick r:id="rId4" action="ppaction://hlinksldjump"/>
          </p:cNvPr>
          <p:cNvSpPr/>
          <p:nvPr/>
        </p:nvSpPr>
        <p:spPr>
          <a:xfrm>
            <a:off x="714348" y="642918"/>
            <a:ext cx="178595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Calibri"/>
                <a:cs typeface="Times New Roman" pitchFamily="18" charset="0"/>
              </a:rPr>
              <a:t>①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hlinkClick r:id="rId5" action="ppaction://hlinksldjump"/>
          </p:cNvPr>
          <p:cNvSpPr/>
          <p:nvPr/>
        </p:nvSpPr>
        <p:spPr>
          <a:xfrm>
            <a:off x="6357950" y="4572008"/>
            <a:ext cx="178595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⑨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>
            <a:hlinkClick r:id="rId6" action="ppaction://hlinksldjump"/>
          </p:cNvPr>
          <p:cNvSpPr/>
          <p:nvPr/>
        </p:nvSpPr>
        <p:spPr>
          <a:xfrm>
            <a:off x="3500430" y="4572008"/>
            <a:ext cx="178595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⑧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>
            <a:hlinkClick r:id="rId7" action="ppaction://hlinksldjump"/>
          </p:cNvPr>
          <p:cNvSpPr/>
          <p:nvPr/>
        </p:nvSpPr>
        <p:spPr>
          <a:xfrm>
            <a:off x="714348" y="4572008"/>
            <a:ext cx="178595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⑦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714348" y="2643182"/>
            <a:ext cx="178595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④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>
            <a:hlinkClick r:id="rId9" action="ppaction://hlinksldjump"/>
          </p:cNvPr>
          <p:cNvSpPr/>
          <p:nvPr/>
        </p:nvSpPr>
        <p:spPr>
          <a:xfrm>
            <a:off x="3500430" y="2643182"/>
            <a:ext cx="178595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⑤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>
            <a:hlinkClick r:id="rId10" action="ppaction://hlinksldjump"/>
          </p:cNvPr>
          <p:cNvSpPr/>
          <p:nvPr/>
        </p:nvSpPr>
        <p:spPr>
          <a:xfrm>
            <a:off x="6286512" y="2643182"/>
            <a:ext cx="178595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⑥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качать движущиеся смайлики картинки и фото на телефон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714356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 НАЛИЧИИ ДЕТСКАЯ ОДЕЖДА И ОБУВЬ,ИГРУШКИ,КНИЖКИ. 193 фотографии ВКонтакте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307183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Не дорогая одежда!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28"/>
            <a:ext cx="2928958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 descr="Детская одежда картинки для детей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8750" t="12500" b="7499"/>
          <a:stretch>
            <a:fillRect/>
          </a:stretch>
        </p:blipFill>
        <p:spPr bwMode="auto">
          <a:xfrm>
            <a:off x="500034" y="3571876"/>
            <a:ext cx="3071834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4" name="Picture 8" descr="Стена ВКонтакте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571876"/>
            <a:ext cx="2952739" cy="300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епка на мальчика &quot;Рок стар&quot; PlayToday купить в интернет-магазине Бамбини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4500" t="13000" r="5500" b="10500"/>
          <a:stretch>
            <a:fillRect/>
          </a:stretch>
        </p:blipFill>
        <p:spPr bwMode="auto">
          <a:xfrm>
            <a:off x="5429256" y="3643314"/>
            <a:ext cx="3286148" cy="2893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Где купить головные уборы - цены в различных интернет магазинах в Москве и Росси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5000" r="4999" b="6454"/>
          <a:stretch>
            <a:fillRect/>
          </a:stretch>
        </p:blipFill>
        <p:spPr bwMode="auto">
          <a:xfrm>
            <a:off x="500034" y="285728"/>
            <a:ext cx="3929090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Картинка для детей шапка - Одежда со склад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00" r="5499" b="8499"/>
          <a:stretch>
            <a:fillRect/>
          </a:stretch>
        </p:blipFill>
        <p:spPr bwMode="auto">
          <a:xfrm>
            <a:off x="5429256" y="285728"/>
            <a:ext cx="3321281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 descr="Шарф детский Roxy Natural Beauty Grt за 760 руб.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3750" t="17500" r="2499" b="13749"/>
          <a:stretch>
            <a:fillRect/>
          </a:stretch>
        </p:blipFill>
        <p:spPr bwMode="auto">
          <a:xfrm>
            <a:off x="500034" y="3571876"/>
            <a:ext cx="4000528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Ягодны годжи Худеем с ягодами годжи! . Похудение - форум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14618" r="3298" b="3480"/>
          <a:stretch>
            <a:fillRect/>
          </a:stretch>
        </p:blipFill>
        <p:spPr bwMode="auto">
          <a:xfrm>
            <a:off x="4786314" y="285728"/>
            <a:ext cx="3714776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 descr="крыжовник купить почтой - семена, саженцы, луковицы почтой в интернет магазине Беккер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4375" t="16045" r="9375" b="8395"/>
          <a:stretch>
            <a:fillRect/>
          </a:stretch>
        </p:blipFill>
        <p:spPr bwMode="auto">
          <a:xfrm>
            <a:off x="4786314" y="3643314"/>
            <a:ext cx="3786214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6" name="Picture 8" descr="детские загадки, загадки для детей с ответами, развивающие детские загадки Здоровье детей в наших руках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277" t="9481" r="8972" b="7841"/>
          <a:stretch>
            <a:fillRect/>
          </a:stretch>
        </p:blipFill>
        <p:spPr bwMode="auto">
          <a:xfrm>
            <a:off x="642910" y="285728"/>
            <a:ext cx="3643338" cy="2773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8" name="Picture 10" descr="Океан любви &quot; КУЛИНАР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17634" t="6250" r="8307" b="9375"/>
          <a:stretch>
            <a:fillRect/>
          </a:stretch>
        </p:blipFill>
        <p:spPr bwMode="auto">
          <a:xfrm>
            <a:off x="642910" y="3643314"/>
            <a:ext cx="3667125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пуста белокочанная - Детские картинки - 900 презентаций - Развивающие игры для детей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643314"/>
            <a:ext cx="3500462" cy="2838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Сад и огород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8081" t="16164" r="7866" b="19180"/>
          <a:stretch>
            <a:fillRect/>
          </a:stretch>
        </p:blipFill>
        <p:spPr bwMode="auto">
          <a:xfrm>
            <a:off x="857224" y="3643314"/>
            <a:ext cx="3214710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Сад и огород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9483" t="22629" r="11314" b="20797"/>
          <a:stretch>
            <a:fillRect/>
          </a:stretch>
        </p:blipFill>
        <p:spPr bwMode="auto">
          <a:xfrm>
            <a:off x="5143504" y="571480"/>
            <a:ext cx="3500462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Picture 8" descr="Скачать Картинки ягоды для детского сада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21094" t="9704" r="23828" b="20979"/>
          <a:stretch>
            <a:fillRect/>
          </a:stretch>
        </p:blipFill>
        <p:spPr bwMode="auto">
          <a:xfrm>
            <a:off x="857224" y="500042"/>
            <a:ext cx="3214710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расивые Овощи и фрукты картинки - 6104 фото обои на рабочий стол галерея 6 - Фото мир природы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1238" t="15142" r="23047" b="9143"/>
          <a:stretch>
            <a:fillRect/>
          </a:stretch>
        </p:blipFill>
        <p:spPr bwMode="auto">
          <a:xfrm>
            <a:off x="785786" y="357166"/>
            <a:ext cx="307183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Расскажите детям о фруктах.Карточки для занятий в детском саду и дома. Для детей 3-7 лет. Обсуждение на LiveInternet - Российск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11611" t="19819" r="10062" b="14692"/>
          <a:stretch>
            <a:fillRect/>
          </a:stretch>
        </p:blipFill>
        <p:spPr bwMode="auto">
          <a:xfrm>
            <a:off x="5214942" y="357166"/>
            <a:ext cx="3357586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6" descr="Расскажите детям о фруктах.Карточки для занятий в детском саду и дома. Для детей 3-7 лет. Обсуждение на LiveInternet - Российск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19095" t="18162" r="14476" b="12944"/>
          <a:stretch>
            <a:fillRect/>
          </a:stretch>
        </p:blipFill>
        <p:spPr bwMode="auto">
          <a:xfrm>
            <a:off x="5214942" y="3643314"/>
            <a:ext cx="342902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0" name="Picture 8" descr="Сад и огород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4849" t="14547" r="9482" b="12715"/>
          <a:stretch>
            <a:fillRect/>
          </a:stretch>
        </p:blipFill>
        <p:spPr bwMode="auto">
          <a:xfrm>
            <a:off x="785786" y="3643314"/>
            <a:ext cx="3143272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2-tub-ru.yandex.net/i?id=f58886aea09f023fd2d385e443a64acf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3500462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s://im1-tub-ru.yandex.net/i?id=1d655fb06a46c16144f79112355d3757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00504"/>
            <a:ext cx="3500462" cy="2430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s://im3-tub-ru.yandex.net/i?id=44583c20330f6f1f63af9dc51a95d5d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00504"/>
            <a:ext cx="3643338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4" name="Picture 8" descr="https://im0-tub-ru.yandex.net/i?id=0c091e788cbbe260c9bea96647e70133&amp;n=2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t="7547" b="7548"/>
          <a:stretch>
            <a:fillRect/>
          </a:stretch>
        </p:blipFill>
        <p:spPr bwMode="auto">
          <a:xfrm>
            <a:off x="4572000" y="428604"/>
            <a:ext cx="364332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МУНИЦИПАЛЬНОЕ   БЮДЖЕТНОЕ  ДОШКОЛЬНОЕ  ОБРАЗОВАТЕЛЬНОЕ              УЧРЕЖДЕНИЕ  МУНИЦИПАЛЬНОГО  ОБРАЗОВАНИЯ  ГОРОД  КРАСНОДАР «ЦЕНТР РАЗВИТИЯ РЕБЕНКА – ДЕТСКИЙ САД № 23 «ВИШЕНКА»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 БЮДЖЕТНОЕ  ДОШКОЛЬНОЕ  ОБРАЗОВАТЕЛЬНОЕ              УЧРЕЖДЕНИЕ  МУНИЦИПАЛЬНОГО  ОБРАЗОВАНИЯ  ГОРОД  КРАСНОДАР «ЦЕНТР РАЗВИТИЯ РЕБЕНКА – ДЕТСКИЙ САД № 23 «ВИШЕНКА»</dc:title>
  <dc:creator>1</dc:creator>
  <cp:lastModifiedBy>1</cp:lastModifiedBy>
  <cp:revision>11</cp:revision>
  <dcterms:created xsi:type="dcterms:W3CDTF">2015-04-08T11:32:11Z</dcterms:created>
  <dcterms:modified xsi:type="dcterms:W3CDTF">2015-04-08T15:19:04Z</dcterms:modified>
</cp:coreProperties>
</file>