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1"/>
  </p:notesMasterIdLst>
  <p:sldIdLst>
    <p:sldId id="282" r:id="rId2"/>
    <p:sldId id="265" r:id="rId3"/>
    <p:sldId id="277" r:id="rId4"/>
    <p:sldId id="292" r:id="rId5"/>
    <p:sldId id="301" r:id="rId6"/>
    <p:sldId id="296" r:id="rId7"/>
    <p:sldId id="276" r:id="rId8"/>
    <p:sldId id="278" r:id="rId9"/>
    <p:sldId id="27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543BD-592D-4D65-8E93-B8ECEF9EF79F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E4ACC-6CBE-4A1D-B32D-780C2A101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766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E4E025-2323-42F2-AE84-C9EBAEE0A3E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Нашим  доблестным</a:t>
            </a:r>
            <a:br>
              <a:rPr lang="ru-RU" sz="6000" dirty="0" smtClean="0"/>
            </a:br>
            <a:r>
              <a:rPr lang="ru-RU" sz="6000" dirty="0" smtClean="0"/>
              <a:t>солдатам!!!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861048"/>
            <a:ext cx="7776536" cy="2376264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b="1" i="1" dirty="0" smtClean="0"/>
          </a:p>
          <a:p>
            <a:pPr algn="ctr"/>
            <a:r>
              <a:rPr lang="ru-RU" b="1" i="1" dirty="0" err="1" smtClean="0"/>
              <a:t>Чухалдина</a:t>
            </a:r>
            <a:r>
              <a:rPr lang="ru-RU" b="1" i="1" dirty="0" smtClean="0"/>
              <a:t> Любовь Семёновна,</a:t>
            </a:r>
          </a:p>
          <a:p>
            <a:pPr algn="ctr"/>
            <a:r>
              <a:rPr lang="ru-RU" b="1" i="1" dirty="0" smtClean="0"/>
              <a:t> девочки 7группа.</a:t>
            </a:r>
          </a:p>
          <a:p>
            <a:endParaRPr lang="ru-RU" i="1" dirty="0" smtClean="0"/>
          </a:p>
          <a:p>
            <a:r>
              <a:rPr lang="ru-RU" i="1" dirty="0" smtClean="0"/>
              <a:t>КГОКУ  «Детский дом </a:t>
            </a:r>
            <a:r>
              <a:rPr lang="ru-RU" i="1" dirty="0" err="1" smtClean="0"/>
              <a:t>с.Вольно-Надеждинское</a:t>
            </a:r>
            <a:r>
              <a:rPr lang="ru-RU" i="1" dirty="0" smtClean="0"/>
              <a:t>»</a:t>
            </a:r>
          </a:p>
          <a:p>
            <a:pPr algn="ctr"/>
            <a:r>
              <a:rPr lang="ru-RU" sz="2000" dirty="0" smtClean="0"/>
              <a:t>Февраль 2014год.</a:t>
            </a:r>
            <a:endParaRPr lang="ru-RU" sz="2000" dirty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4071966" cy="585789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Праздник 23 февраля это дань нашего уважения всем поколениям российских воинов, от древних времен до сегодняшнего дня, мужественно защищавших родную землю от захватчиков. В этот «мужской» день представители мужского пола, от мальчишек до стариков, принимают поздравления и подарки, а военнослужащие обязательно чествуются. Женщины имеют счастливую возможность сказать своим любимым самые ласковые и добрые слова, порадовать их знаками  внимания.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312368" cy="346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700808"/>
            <a:ext cx="3886200" cy="4547592"/>
          </a:xfrm>
        </p:spPr>
        <p:txBody>
          <a:bodyPr>
            <a:normAutofit/>
          </a:bodyPr>
          <a:lstStyle/>
          <a:p>
            <a:pPr algn="r"/>
            <a:endParaRPr lang="ru-RU" sz="2000" dirty="0" smtClean="0"/>
          </a:p>
          <a:p>
            <a:pPr algn="r"/>
            <a:endParaRPr lang="ru-RU" sz="2000" dirty="0" smtClean="0"/>
          </a:p>
          <a:p>
            <a:pPr algn="ctr"/>
            <a:r>
              <a:rPr lang="ru-RU" sz="2400" b="1" i="1" dirty="0" smtClean="0"/>
              <a:t>Есть у российского народа</a:t>
            </a:r>
          </a:p>
          <a:p>
            <a:pPr algn="ctr"/>
            <a:r>
              <a:rPr lang="ru-RU" sz="2400" b="1" i="1" dirty="0" smtClean="0"/>
              <a:t>Традиций славных череда:</a:t>
            </a:r>
          </a:p>
          <a:p>
            <a:pPr algn="ctr"/>
            <a:r>
              <a:rPr lang="ru-RU" sz="2400" b="1" i="1" dirty="0" smtClean="0"/>
              <a:t>Защитников Отчизны год от года</a:t>
            </a:r>
          </a:p>
          <a:p>
            <a:pPr algn="ctr"/>
            <a:r>
              <a:rPr lang="ru-RU" sz="2400" b="1" i="1" dirty="0" smtClean="0"/>
              <a:t>Мы славим с гордостью всегда</a:t>
            </a:r>
            <a:r>
              <a:rPr lang="ru-RU" sz="2400" dirty="0" smtClean="0"/>
              <a:t>.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  <p:pic>
        <p:nvPicPr>
          <p:cNvPr id="2051" name="Picture 3" descr="C:\Users\glbux2\Desktop\20140211_083306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5773"/>
            <a:ext cx="3259004" cy="402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>На  сцене этой, яркой от огня,</a:t>
            </a:r>
            <a:br>
              <a:rPr lang="ru-RU" sz="3600" b="1" i="1" dirty="0" smtClean="0"/>
            </a:br>
            <a:r>
              <a:rPr lang="ru-RU" sz="3600" b="1" i="1" dirty="0" smtClean="0"/>
              <a:t>Мы появились неспроста сейчас.</a:t>
            </a:r>
            <a:br>
              <a:rPr lang="ru-RU" sz="3600" b="1" i="1" dirty="0" smtClean="0"/>
            </a:br>
            <a:r>
              <a:rPr lang="ru-RU" sz="3600" b="1" i="1" dirty="0" smtClean="0"/>
              <a:t>Военный танец приготовили для вас.</a:t>
            </a:r>
            <a:endParaRPr lang="ru-RU" sz="3600" b="1" i="1" dirty="0"/>
          </a:p>
        </p:txBody>
      </p:sp>
      <p:pic>
        <p:nvPicPr>
          <p:cNvPr id="4" name="Содержимое 3" descr="20140221_1158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36565" y="2420888"/>
            <a:ext cx="5270869" cy="3312368"/>
          </a:xfr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35280" cy="864096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Праздник солдат наших –вот что значит этот день!</a:t>
            </a:r>
            <a:br>
              <a:rPr lang="ru-RU" sz="2400" b="1" i="1" dirty="0" smtClean="0"/>
            </a:br>
            <a:r>
              <a:rPr lang="ru-RU" sz="2400" b="1" i="1" dirty="0" smtClean="0"/>
              <a:t>День защитников отважных да и просто всех парней. </a:t>
            </a:r>
            <a:endParaRPr lang="ru-RU" sz="2400" b="1" i="1" dirty="0"/>
          </a:p>
        </p:txBody>
      </p:sp>
      <p:pic>
        <p:nvPicPr>
          <p:cNvPr id="2050" name="Picture 2" descr="C:\Users\ПС\Desktop\23\20140223_1642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3477" y="1916832"/>
            <a:ext cx="4831366" cy="36235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/>
              <a:t>Глаза светятся радостью, с губ не сходит улыбка.</a:t>
            </a:r>
            <a:br>
              <a:rPr lang="ru-RU" sz="2400" b="1" i="1" dirty="0" smtClean="0"/>
            </a:br>
            <a:r>
              <a:rPr lang="ru-RU" sz="2400" b="1" i="1" dirty="0" smtClean="0"/>
              <a:t>На душе светло и ясно, сердце поёт от счастья.</a:t>
            </a:r>
            <a:br>
              <a:rPr lang="ru-RU" sz="2400" b="1" i="1" dirty="0" smtClean="0"/>
            </a:br>
            <a:r>
              <a:rPr lang="ru-RU" sz="2400" b="1" i="1" dirty="0" smtClean="0"/>
              <a:t>Мечты сбываются и происходят чудеса!</a:t>
            </a:r>
            <a:br>
              <a:rPr lang="ru-RU" sz="2400" b="1" i="1" dirty="0" smtClean="0"/>
            </a:br>
            <a:r>
              <a:rPr lang="ru-RU" sz="2400" b="1" i="1" dirty="0" smtClean="0"/>
              <a:t>Сегодня - особенный день. День защитника Отечества!</a:t>
            </a:r>
            <a:endParaRPr lang="ru-RU" sz="2400" b="1" i="1" dirty="0"/>
          </a:p>
        </p:txBody>
      </p:sp>
      <p:pic>
        <p:nvPicPr>
          <p:cNvPr id="4" name="Содержимое 3" descr="20140223_17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5" y="2276872"/>
            <a:ext cx="4752528" cy="3024336"/>
          </a:xfr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4330824" cy="5832648"/>
          </a:xfrm>
        </p:spPr>
        <p:txBody>
          <a:bodyPr>
            <a:normAutofit fontScale="92500" lnSpcReduction="20000"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b="1" i="1" dirty="0" smtClean="0"/>
              <a:t>За то, что можно жить спокойно,</a:t>
            </a:r>
          </a:p>
          <a:p>
            <a:r>
              <a:rPr lang="ru-RU" b="1" i="1" dirty="0" smtClean="0"/>
              <a:t>Мечтать, трудиться и любить,</a:t>
            </a:r>
          </a:p>
          <a:p>
            <a:r>
              <a:rPr lang="ru-RU" b="1" i="1" dirty="0" smtClean="0"/>
              <a:t>Ведь нет призвания достойней-</a:t>
            </a:r>
          </a:p>
          <a:p>
            <a:r>
              <a:rPr lang="ru-RU" b="1" i="1" dirty="0" smtClean="0"/>
              <a:t>Всегда на страже мира быть!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b="1" dirty="0" smtClean="0"/>
          </a:p>
          <a:p>
            <a:endParaRPr lang="ru-RU" sz="2000" b="1" i="1" dirty="0" smtClean="0"/>
          </a:p>
          <a:p>
            <a:r>
              <a:rPr lang="ru-RU" sz="2000" b="1" i="1" dirty="0" smtClean="0"/>
              <a:t>  Анастасия </a:t>
            </a:r>
            <a:r>
              <a:rPr lang="ru-RU" sz="2000" b="1" i="1" dirty="0" err="1" smtClean="0"/>
              <a:t>Баблюк</a:t>
            </a:r>
            <a:r>
              <a:rPr lang="ru-RU" sz="2000" b="1" dirty="0" smtClean="0"/>
              <a:t>.</a:t>
            </a:r>
          </a:p>
          <a:p>
            <a:endParaRPr lang="ru-RU" sz="2000" dirty="0"/>
          </a:p>
        </p:txBody>
      </p:sp>
      <p:pic>
        <p:nvPicPr>
          <p:cNvPr id="1027" name="Picture 3" descr="C:\Users\ПС\Desktop\фото мама\20140206_165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68760"/>
            <a:ext cx="3348372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700808"/>
            <a:ext cx="4464496" cy="4547592"/>
          </a:xfrm>
        </p:spPr>
        <p:txBody>
          <a:bodyPr>
            <a:normAutofit/>
          </a:bodyPr>
          <a:lstStyle/>
          <a:p>
            <a:pPr algn="ctr"/>
            <a:endParaRPr lang="ru-RU" sz="2000" b="1" i="1" dirty="0" smtClean="0"/>
          </a:p>
          <a:p>
            <a:pPr algn="ctr"/>
            <a:r>
              <a:rPr lang="ru-RU" sz="2400" b="1" i="1" dirty="0" smtClean="0"/>
              <a:t>Мужчин в России всех мы поздравляем!</a:t>
            </a:r>
          </a:p>
          <a:p>
            <a:pPr algn="ctr"/>
            <a:r>
              <a:rPr lang="ru-RU" sz="2400" b="1" i="1" dirty="0" smtClean="0"/>
              <a:t>Есть долг у каждого из вас</a:t>
            </a:r>
          </a:p>
          <a:p>
            <a:pPr algn="ctr"/>
            <a:r>
              <a:rPr lang="ru-RU" sz="2400" b="1" i="1" dirty="0" smtClean="0"/>
              <a:t>Встать на защиту мирного народа</a:t>
            </a:r>
          </a:p>
          <a:p>
            <a:pPr algn="ctr"/>
            <a:r>
              <a:rPr lang="ru-RU" sz="2400" b="1" i="1" dirty="0" smtClean="0"/>
              <a:t>В любой  момент, в любой тревожный час!</a:t>
            </a:r>
          </a:p>
          <a:p>
            <a:pPr algn="ctr"/>
            <a:endParaRPr lang="ru-RU" sz="2000" b="1" i="1" dirty="0" smtClean="0"/>
          </a:p>
          <a:p>
            <a:pPr algn="ctr"/>
            <a:r>
              <a:rPr lang="ru-RU" sz="1800" b="1" i="1" dirty="0" smtClean="0"/>
              <a:t>Воспитатели и девочки</a:t>
            </a:r>
          </a:p>
          <a:p>
            <a:pPr algn="ctr"/>
            <a:r>
              <a:rPr lang="ru-RU" sz="1800" b="1" i="1" dirty="0" smtClean="0"/>
              <a:t>  7 группы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725406"/>
            <a:ext cx="3130934" cy="299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980728"/>
            <a:ext cx="4176464" cy="526767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>Желаем вам спокойствия, здоровья,</a:t>
            </a:r>
          </a:p>
          <a:p>
            <a:pPr algn="ctr"/>
            <a:r>
              <a:rPr lang="ru-RU" sz="2400" b="1" i="1" dirty="0" smtClean="0"/>
              <a:t>Уверенности в новом мирном дне,</a:t>
            </a:r>
          </a:p>
          <a:p>
            <a:pPr algn="ctr"/>
            <a:r>
              <a:rPr lang="ru-RU" sz="2400" b="1" i="1" dirty="0" smtClean="0"/>
              <a:t>Чтоб не было пролито капли крови</a:t>
            </a:r>
          </a:p>
          <a:p>
            <a:pPr algn="ctr"/>
            <a:r>
              <a:rPr lang="ru-RU" sz="2400" b="1" i="1" dirty="0" smtClean="0"/>
              <a:t>На нашей </a:t>
            </a:r>
            <a:r>
              <a:rPr lang="ru-RU" sz="2400" b="1" i="1" dirty="0" err="1" smtClean="0"/>
              <a:t>благодатнейшей</a:t>
            </a:r>
            <a:r>
              <a:rPr lang="ru-RU" sz="2400" b="1" i="1" dirty="0" smtClean="0"/>
              <a:t> земле!</a:t>
            </a:r>
          </a:p>
          <a:p>
            <a:endParaRPr lang="ru-RU" sz="2000" b="1" i="1" dirty="0" smtClean="0"/>
          </a:p>
          <a:p>
            <a:endParaRPr lang="ru-RU" sz="1800" b="1" i="1" dirty="0" smtClean="0"/>
          </a:p>
          <a:p>
            <a:pPr algn="ctr"/>
            <a:r>
              <a:rPr lang="ru-RU" sz="1800" b="1" i="1" dirty="0" smtClean="0"/>
              <a:t>С уважением</a:t>
            </a:r>
            <a:r>
              <a:rPr lang="ru-RU" sz="1800" b="1" i="1" smtClean="0"/>
              <a:t>: Любовь </a:t>
            </a:r>
            <a:r>
              <a:rPr lang="ru-RU" sz="1800" b="1" i="1" dirty="0" smtClean="0"/>
              <a:t>Семёновна, Настя, Даша, Ира, Света, Лена, Юля, Настя, Оля, Маша.</a:t>
            </a:r>
            <a:endParaRPr lang="ru-RU" sz="18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09489"/>
            <a:ext cx="3024336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395" y="3645024"/>
            <a:ext cx="297633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690</TotalTime>
  <Words>243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Constantia</vt:lpstr>
      <vt:lpstr>Wingdings 2</vt:lpstr>
      <vt:lpstr>Поток</vt:lpstr>
      <vt:lpstr>Нашим  доблестным солдатам!!!</vt:lpstr>
      <vt:lpstr>Презентация PowerPoint</vt:lpstr>
      <vt:lpstr>Презентация PowerPoint</vt:lpstr>
      <vt:lpstr>На  сцене этой, яркой от огня, Мы появились неспроста сейчас. Военный танец приготовили для вас.</vt:lpstr>
      <vt:lpstr>Праздник солдат наших –вот что значит этот день! День защитников отважных да и просто всех парней. </vt:lpstr>
      <vt:lpstr>Глаза светятся радостью, с губ не сходит улыбка. На душе светло и ясно, сердце поёт от счастья. Мечты сбываются и происходят чудеса! Сегодня - особенный день. День защитника Отечества!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февраля</dc:title>
  <dc:creator>Татьяна</dc:creator>
  <cp:lastModifiedBy>family</cp:lastModifiedBy>
  <cp:revision>94</cp:revision>
  <dcterms:created xsi:type="dcterms:W3CDTF">2011-01-15T15:31:10Z</dcterms:created>
  <dcterms:modified xsi:type="dcterms:W3CDTF">2015-04-09T13:02:16Z</dcterms:modified>
</cp:coreProperties>
</file>