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949F1D-F923-44E9-9FCF-3370998F6C3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A6FD4F-968D-477C-991F-C035CAE25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 общеобразовательная школа № 9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Новокуйбышевск Самарской области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« Родничок»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507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Победы</a:t>
            </a:r>
          </a:p>
          <a:p>
            <a:pPr algn="ctr"/>
            <a:endParaRPr lang="ru-RU" sz="4400" b="1" dirty="0" smtClean="0">
              <a:latin typeface="Consolas" pitchFamily="49" charset="0"/>
              <a:cs typeface="Consolas" pitchFamily="49" charset="0"/>
            </a:endParaRPr>
          </a:p>
          <a:p>
            <a:pPr algn="ctr"/>
            <a:endParaRPr lang="ru-RU" sz="4400" b="1" dirty="0" smtClean="0">
              <a:latin typeface="Consolas" pitchFamily="49" charset="0"/>
              <a:cs typeface="Consolas" pitchFamily="49" charset="0"/>
            </a:endParaRPr>
          </a:p>
          <a:p>
            <a:pPr algn="ctr"/>
            <a:endParaRPr lang="ru-RU" sz="4400" b="1" dirty="0" smtClean="0">
              <a:latin typeface="Consolas" pitchFamily="49" charset="0"/>
              <a:cs typeface="Consolas" pitchFamily="49" charset="0"/>
            </a:endParaRPr>
          </a:p>
          <a:p>
            <a:pPr algn="r"/>
            <a:endParaRPr lang="ru-RU" sz="1800" b="1" dirty="0" smtClean="0">
              <a:latin typeface="Consolas" pitchFamily="49" charset="0"/>
              <a:cs typeface="Consolas" pitchFamily="49" charset="0"/>
            </a:endParaRPr>
          </a:p>
          <a:p>
            <a:pPr algn="r"/>
            <a:endParaRPr lang="ru-RU" sz="1800" b="1" dirty="0" smtClean="0">
              <a:latin typeface="Consolas" pitchFamily="49" charset="0"/>
              <a:cs typeface="Consolas" pitchFamily="49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Казанкова Вера Викторовна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оржус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496"/>
            <a:ext cx="5857916" cy="278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Парад Победы на Красной площади в Москве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трос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2786082" cy="2357454"/>
          </a:xfrm>
        </p:spPr>
      </p:pic>
      <p:pic>
        <p:nvPicPr>
          <p:cNvPr id="6" name="Содержимое 5" descr="тан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00166" y="4000504"/>
            <a:ext cx="3571900" cy="2428892"/>
          </a:xfrm>
        </p:spPr>
      </p:pic>
      <p:pic>
        <p:nvPicPr>
          <p:cNvPr id="7" name="Рисунок 6" descr="воины с медалям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71612"/>
            <a:ext cx="2643206" cy="2357454"/>
          </a:xfrm>
          <a:prstGeom prst="rect">
            <a:avLst/>
          </a:prstGeom>
        </p:spPr>
      </p:pic>
      <p:pic>
        <p:nvPicPr>
          <p:cNvPr id="9" name="Рисунок 8" descr="жу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000504"/>
            <a:ext cx="335758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Шли-шли войска, и вдруг отделилась от общего строя колонна солдат, резко повернулась в сторону кремлевской стены и бросила к подножию Мавзолея знамена поверженной фашистской Германии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намена германи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8794" y="1857364"/>
            <a:ext cx="2857520" cy="20717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2643182"/>
            <a:ext cx="3790184" cy="35442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Такое площадь знала лишь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Однажды,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Однажды видела Земля: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Солдаты волокли знамена вражьи,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 бросить их к подножию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Кремля</a:t>
            </a:r>
          </a:p>
          <a:p>
            <a:pPr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рошенны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143380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320"/>
            <a:ext cx="714777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 не смолкало в этот день народное ликование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анц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285992"/>
            <a:ext cx="3657600" cy="3857652"/>
          </a:xfrm>
        </p:spPr>
      </p:pic>
      <p:pic>
        <p:nvPicPr>
          <p:cNvPr id="10" name="Содержимое 9" descr="ликование жителе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2214554"/>
            <a:ext cx="3657600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наступил вечер , над праздничной Москвой прогремели торжественные залпы салюта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алют побед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571612"/>
            <a:ext cx="3657600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2000240"/>
            <a:ext cx="3657600" cy="418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честь праздника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Орудия палят.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Вокруг все было тихо,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вдруг- салют! Салют!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Ракеты в небе вспыхнули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там, и тут!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Над площадью,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Над крышами,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Над праздничной Москвой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Взвивается все выше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Огней фонтан живой!</a:t>
            </a:r>
          </a:p>
          <a:p>
            <a:pPr algn="ctr">
              <a:buNone/>
            </a:pPr>
            <a:endParaRPr lang="ru-RU" sz="1600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память о Победе –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Георгиевские ленточки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лента у ребен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4071942"/>
            <a:ext cx="2571768" cy="2428892"/>
          </a:xfrm>
        </p:spPr>
      </p:pic>
      <p:pic>
        <p:nvPicPr>
          <p:cNvPr id="7" name="Рисунок 6" descr="акц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714488"/>
            <a:ext cx="2571768" cy="2214578"/>
          </a:xfrm>
          <a:prstGeom prst="rect">
            <a:avLst/>
          </a:prstGeom>
        </p:spPr>
      </p:pic>
      <p:pic>
        <p:nvPicPr>
          <p:cNvPr id="8" name="Рисунок 7" descr="лента на одежд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071942"/>
            <a:ext cx="2643206" cy="2428892"/>
          </a:xfrm>
          <a:prstGeom prst="rect">
            <a:avLst/>
          </a:prstGeom>
        </p:spPr>
      </p:pic>
      <p:pic>
        <p:nvPicPr>
          <p:cNvPr id="9" name="Рисунок 8" descr="с ветерано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1785926"/>
            <a:ext cx="257176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Памятники в честь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защитников Родины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976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Волгоград.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Мамаев курган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Санкт-Петербург. Родина-мать.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Пискаревское кладбище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976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Москва.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Могила неизвестного солдата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Монумент защитникам Кавказа 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Эльхотовских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ворот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ер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214554"/>
            <a:ext cx="2214578" cy="1571626"/>
          </a:xfrm>
          <a:prstGeom prst="rect">
            <a:avLst/>
          </a:prstGeom>
        </p:spPr>
      </p:pic>
      <p:pic>
        <p:nvPicPr>
          <p:cNvPr id="7" name="Рисунок 6" descr="кавк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000504"/>
            <a:ext cx="2143140" cy="1571636"/>
          </a:xfrm>
          <a:prstGeom prst="rect">
            <a:avLst/>
          </a:prstGeom>
        </p:spPr>
      </p:pic>
      <p:pic>
        <p:nvPicPr>
          <p:cNvPr id="8" name="Рисунок 7" descr="мамаев кург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214554"/>
            <a:ext cx="2143140" cy="1643074"/>
          </a:xfrm>
          <a:prstGeom prst="rect">
            <a:avLst/>
          </a:prstGeom>
        </p:spPr>
      </p:pic>
      <p:pic>
        <p:nvPicPr>
          <p:cNvPr id="9" name="Рисунок 8" descr="ленингра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4000504"/>
            <a:ext cx="207170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Закончите фразу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 России голова,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Наша матушка родная,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Златоглавая …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Отстояли наши деды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Труд и счастье на земле,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Ярче светят в честь…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Звезды мира на Кремле.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Небо вспыхнуло над нами,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Засияло огоньками.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цветы они цветут-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праздничный…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алю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14488"/>
            <a:ext cx="292895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Стихи о победе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29256" y="2071678"/>
            <a:ext cx="3504432" cy="4115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днем Победы, ветераны!</a:t>
            </a: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днем Победы, ветераны!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Вам отчаиваться рано,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Хоть уже не мальчуганы,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Хоть упорно ноют раны!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Посмотрите – это ваше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Только ваше достижение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Сделали планету краше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Дали жизни продолжение!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Е.Тихонова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матрос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344965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760123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праздновани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1571612"/>
            <a:ext cx="3357586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357298"/>
            <a:ext cx="3657600" cy="48301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Много лет тому назад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Был великий День Победы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День Победы помнят деды,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Знает каждый из внучат.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Светлый праздник День Победы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Отмечает вся страна.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Наши бабушки и деды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Надевают ордена.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 про первый День Победы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Любим слушать их рассказ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 сражались наши деды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 весь мир и за всех нас</a:t>
            </a: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1435608" y="-714404"/>
            <a:ext cx="749808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76088" y="2357430"/>
            <a:ext cx="3657600" cy="38300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Майский праздник – день Победы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Отмечает вся страна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Надевают наши деды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Боевые ордена.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Их с утра зовет дорога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торжественный парад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задумчиво с порога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Вслед им бабушки глядят.</a:t>
            </a: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Т.Белозерова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етера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285860"/>
            <a:ext cx="36576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428651"/>
            <a:ext cx="7498080" cy="4286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«Побеждает только тот, кто твердо знает, за что он сражается, и верит в свое дело»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М.А.Шолохов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14338"/>
            <a:ext cx="749808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памят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1714488"/>
            <a:ext cx="3286147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2000240"/>
            <a:ext cx="3657600" cy="418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Отгремела война, прошли годы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Мир на улицах наших царит,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мы помним былые невзгоды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никто уж не будет забыт!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 Победы сегодня! Ликуем!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цветы ветеранам несем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Вместе с ними о битвах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тоскуем,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сильней дорожим каждым днем!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35485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V="1">
            <a:off x="1432560" y="7072337"/>
            <a:ext cx="7406640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356"/>
            <a:ext cx="7498080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571744"/>
            <a:ext cx="7498080" cy="3676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-Продолжать воспитывать патриотические чувства к Родине;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-Пополнять и расширять знания детей о праздновании Дня Победы;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-Воспитывать любовь, гордость и уважение к Родине и ее защитникам.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 настал долгожданный День Победы.4 года гремела грозная война. Много было совершено подвигов. Наши воины сражались смело, решительно, не жалея своей жизни ради освобождения своей Родины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ртеллеристы ведут бой в берлин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7" y="1714500"/>
            <a:ext cx="3429024" cy="2214566"/>
          </a:xfrm>
        </p:spPr>
      </p:pic>
      <p:pic>
        <p:nvPicPr>
          <p:cNvPr id="5" name="Рисунок 4" descr="на улицах берл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14488"/>
            <a:ext cx="3429024" cy="2214578"/>
          </a:xfrm>
          <a:prstGeom prst="rect">
            <a:avLst/>
          </a:prstGeom>
        </p:spPr>
      </p:pic>
      <p:pic>
        <p:nvPicPr>
          <p:cNvPr id="6" name="Рисунок 5" descr="танки в берлинеpobeda_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071942"/>
            <a:ext cx="3429024" cy="2316158"/>
          </a:xfrm>
          <a:prstGeom prst="rect">
            <a:avLst/>
          </a:prstGeom>
        </p:spPr>
      </p:pic>
      <p:pic>
        <p:nvPicPr>
          <p:cNvPr id="7" name="Рисунок 6" descr="штурмовики над берлино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071942"/>
            <a:ext cx="342902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320"/>
            <a:ext cx="7290646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солдаты дошли до Берлина. И Михаил Егоров 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Мелитон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Кантария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водрузили над Рейхстагом Знамя Победы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на штурм рейхста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00174"/>
            <a:ext cx="3714776" cy="4714908"/>
          </a:xfrm>
          <a:prstGeom prst="rect">
            <a:avLst/>
          </a:prstGeom>
        </p:spPr>
      </p:pic>
      <p:pic>
        <p:nvPicPr>
          <p:cNvPr id="9" name="Рисунок 8" descr="кантари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371477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320"/>
            <a:ext cx="7076332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ночь на 9 мая 1945 года по радио сообщили о военной капитуляции фашистской Германии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бщее фото при подписани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500174"/>
            <a:ext cx="3708404" cy="471490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одпис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500174"/>
            <a:ext cx="364333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9 мая был объявлен Днем всенародного торжества – Праздником Победы. Его праздновали все – кто устал от войны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ождалис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32" y="1500174"/>
            <a:ext cx="2994024" cy="2286015"/>
          </a:xfrm>
        </p:spPr>
      </p:pic>
      <p:pic>
        <p:nvPicPr>
          <p:cNvPr id="6" name="Содержимое 5" descr="празднуют победу с американцам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00232" y="3857628"/>
            <a:ext cx="3000396" cy="2571769"/>
          </a:xfrm>
        </p:spPr>
      </p:pic>
      <p:pic>
        <p:nvPicPr>
          <p:cNvPr id="7" name="Рисунок 6" descr="салют солдат в честь побед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500174"/>
            <a:ext cx="2857520" cy="2286016"/>
          </a:xfrm>
          <a:prstGeom prst="rect">
            <a:avLst/>
          </a:prstGeom>
        </p:spPr>
      </p:pic>
      <p:pic>
        <p:nvPicPr>
          <p:cNvPr id="8" name="Рисунок 7" descr="кормят жителей берли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857628"/>
            <a:ext cx="285752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мая 1945 года – день нашей славной Победы над фашизмом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714620"/>
            <a:ext cx="3861622" cy="34728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помню эту дату в сорок пятом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Кончилась война!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 вот он, мир!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Багровый флаг горел,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Кипел над крышей,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нему народ бежал,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 весть услышав,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Детишек подбирая на ходу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ады побед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143116"/>
            <a:ext cx="3422652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Победа?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2857496"/>
            <a:ext cx="3657600" cy="3329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-Наши воины выиграли войну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-Победили врага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-Освободили нашу Родину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довольные18_5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524000"/>
            <a:ext cx="3571900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</TotalTime>
  <Words>595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Государственное бюджетное общеобразовательное учреждение основная  общеобразовательная школа № 9 города Новокуйбышевск Самарской области структурное подразделение «Детский сад « Родничок» </vt:lpstr>
      <vt:lpstr>Слайд 2</vt:lpstr>
      <vt:lpstr>Цель:</vt:lpstr>
      <vt:lpstr>Вот и настал долгожданный День Победы.4 года гремела грозная война. Много было совершено подвигов. Наши воины сражались смело, решительно, не жалея своей жизни ради освобождения своей Родины </vt:lpstr>
      <vt:lpstr>Наши солдаты дошли до Берлина. И Михаил Егоров и Мелитон Кантария водрузили над Рейхстагом Знамя Победы</vt:lpstr>
      <vt:lpstr>В ночь на 9 мая 1945 года по радио сообщили о военной капитуляции фашистской Германии</vt:lpstr>
      <vt:lpstr>Указом Президиума Верховного Совета СССР 9 мая был объявлен Днем всенародного торжества – Праздником Победы. Его праздновали все – кто устал от войны </vt:lpstr>
      <vt:lpstr>9 мая 1945 года – день нашей славной Победы над фашизмом</vt:lpstr>
      <vt:lpstr>Что такое Победа?</vt:lpstr>
      <vt:lpstr>Парад Победы на Красной площади в Москве</vt:lpstr>
      <vt:lpstr>Шли-шли войска, и вдруг отделилась от общего строя колонна солдат, резко повернулась в сторону кремлевской стены и бросила к подножию Мавзолея знамена поверженной фашистской Германии</vt:lpstr>
      <vt:lpstr>Долго не смолкало в этот день народное ликование</vt:lpstr>
      <vt:lpstr>Когда наступил вечер , над праздничной Москвой прогремели торжественные залпы салюта</vt:lpstr>
      <vt:lpstr>В память о Победе – Георгиевские ленточки</vt:lpstr>
      <vt:lpstr>Памятники в честь  защитников Родины</vt:lpstr>
      <vt:lpstr>Закончите фразу</vt:lpstr>
      <vt:lpstr>Стихи о победе</vt:lpstr>
      <vt:lpstr>Слайд 18</vt:lpstr>
      <vt:lpstr>Слайд 19</vt:lpstr>
      <vt:lpstr>Слайд 20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общеобразовательная школа № 9 города Новокуйбышевск Самарской области структурное подразделение «Детский сад « Родничок» </dc:title>
  <dc:creator>вера</dc:creator>
  <cp:lastModifiedBy>вера</cp:lastModifiedBy>
  <cp:revision>26</cp:revision>
  <dcterms:created xsi:type="dcterms:W3CDTF">2014-01-01T16:37:15Z</dcterms:created>
  <dcterms:modified xsi:type="dcterms:W3CDTF">2015-04-13T12:14:34Z</dcterms:modified>
</cp:coreProperties>
</file>