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8" r:id="rId4"/>
    <p:sldId id="309" r:id="rId5"/>
    <p:sldId id="306" r:id="rId6"/>
    <p:sldId id="307" r:id="rId7"/>
    <p:sldId id="310" r:id="rId8"/>
    <p:sldId id="311" r:id="rId9"/>
    <p:sldId id="312" r:id="rId10"/>
    <p:sldId id="313" r:id="rId11"/>
    <p:sldId id="314" r:id="rId12"/>
    <p:sldId id="31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918648" cy="12961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СЕВАСТОПОЛЬ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город-герой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8352928" cy="108012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Одним из самых стойких городов Великой Отечественной войны по праву считается Севастополь, который выдержал ожесточенные атаки врага и осаду 250 дней (8 месяцев).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6322" name="Picture 2" descr="Город и бух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5832648" cy="388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093296"/>
            <a:ext cx="8254824" cy="58989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40-метровый памятник «Матрос и солдат»</a:t>
            </a:r>
            <a:endParaRPr lang="ru-RU" dirty="0"/>
          </a:p>
        </p:txBody>
      </p:sp>
      <p:pic>
        <p:nvPicPr>
          <p:cNvPr id="65540" name="Picture 4" descr="Монумент &quot;Солдат и Матрос&quot;, Севастополь Крым Плю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08912" cy="5419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130425"/>
            <a:ext cx="2664296" cy="12985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877272"/>
            <a:ext cx="6400800" cy="79208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Обелиск «Штык-парус» в честь присвоения Севастополю звания города героя.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7586" name="Picture 2" descr="hrusatln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7380312" cy="553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318248" cy="14425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157192"/>
            <a:ext cx="8352928" cy="144015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Уже в первые часы войны гитлеровские захватчики пытались нанести мощный авиационный удар по Севастополю и Черноморскому флоту. Город стоял на пути к нефтеносным районам Кавказа. Кроме того, Крымский полуостров, на котором расположен город, был важен как база для авиации.</a:t>
            </a:r>
          </a:p>
        </p:txBody>
      </p:sp>
      <p:pic>
        <p:nvPicPr>
          <p:cNvPr id="57347" name="Picture 3" descr="Вторая Мировая война - Страница 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5076057" cy="341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Во второй половине 30-х годов, когда Германия, разорвав путы Версальского мира, готовилась к тотальной наступательной войне, СС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6586" y="260648"/>
            <a:ext cx="4037414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772815"/>
            <a:ext cx="3024336" cy="19442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093296"/>
            <a:ext cx="8568952" cy="7647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Фашистская атака была успешно отражена.</a:t>
            </a:r>
          </a:p>
          <a:p>
            <a:endParaRPr lang="ru-RU" dirty="0"/>
          </a:p>
        </p:txBody>
      </p:sp>
      <p:pic>
        <p:nvPicPr>
          <p:cNvPr id="59394" name="Picture 2" descr="Обои мужество, оборона севастополя, бой, картина, рукопашная 321377 / Раздел: Разное / Гудфон.рф (GoodFon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7848872" cy="589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7"/>
            <a:ext cx="2880320" cy="20882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805264"/>
            <a:ext cx="8568952" cy="86409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 октября 1941 г. город объявили на осадном положении. Войска и жители укрепляли оборону с суши, формировали партизанские отряды.</a:t>
            </a:r>
            <a:endParaRPr lang="ru-RU" dirty="0"/>
          </a:p>
        </p:txBody>
      </p:sp>
      <p:pic>
        <p:nvPicPr>
          <p:cNvPr id="61442" name="Picture 2" descr="i?id=53f8b551d801373afe6db8a31d2dec2d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0"/>
            <a:ext cx="4067945" cy="296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 descr="get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6063" y="0"/>
            <a:ext cx="452793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Экипаж новейшего десантного катера &quot;Денис Давыдов&quot; провёл в 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59" y="2924944"/>
            <a:ext cx="427017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2446040" cy="43447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9144000" cy="1484784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Севастопольский оборонительный район был одним из самых защищенных к началу войны. Удобные точки артиллерии – форты, минные поля, запас тяжелых снарядов и слаженные действия защитников сорвали план «молниеносного» захвата Севастополя. Это приостановило действие врага и на других фронтах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8370" name="Picture 2" descr="Победа Никто не забыт, ничто не забыто Страница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 descr="Город-герой Севастополь: памятник &quot;Затонувшим кораблям&quot;, фото от 09 мая vorotila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576" y="0"/>
            <a:ext cx="3816424" cy="265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Севастопол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708920"/>
            <a:ext cx="3816424" cy="237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99792" y="2130425"/>
            <a:ext cx="4104456" cy="10825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5445224"/>
            <a:ext cx="8676456" cy="1412776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solidFill>
                  <a:schemeClr val="tx1"/>
                </a:solidFill>
              </a:rPr>
              <a:t>За это время немецкие войска предприняли четыре атаки на Севастополь, но упорное сопротивление солдат, матросов и горожан заставило немецкое командование сменить тактику. Началась долгая осада с частыми жестокими боями. </a:t>
            </a:r>
            <a:endParaRPr lang="ru-RU" sz="26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6" name="Picture 2" descr="Отзывы и рассказы о путешествиях по Украине, в Крым * Re: Город-герой Севастополь (фото). . Дизайнерский клу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734481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886200" cy="12985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373216"/>
            <a:ext cx="8568952" cy="14847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Немецкая авиация беспрерывно обстреливала город, ее самолеты совершали до 600 боевых вылетов в день. </a:t>
            </a:r>
            <a:endParaRPr lang="ru-RU" sz="2400" dirty="0"/>
          </a:p>
        </p:txBody>
      </p:sp>
      <p:pic>
        <p:nvPicPr>
          <p:cNvPr id="4" name="Picture 4" descr="Власти Новороссийска устроят авианалет на город 22 ию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0648"/>
            <a:ext cx="31527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 descr="Кавказский Узе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542552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406480" cy="9385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093296"/>
            <a:ext cx="8496944" cy="57606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Весной 1944 г. Советская армия прорвала фашистскую оборону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  <p:pic>
        <p:nvPicPr>
          <p:cNvPr id="63490" name="Picture 2" descr="68-ая годовщина освобождения Севастополя!!! . Twilight Hun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028384" cy="59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1800200" cy="13681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661248"/>
            <a:ext cx="8496944" cy="100811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Возможно, город – чемпион по количеству военных памятников, среди которых Великой Отечественной войне посвящены обелиск Славы на Сапун-горе, «Мемориал героической обороны Севастополя 1941-1942г.»,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4514" name="Picture 2" descr="Sapun_gora_08_p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35" y="404664"/>
            <a:ext cx="29718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 descr="Российскому флоту быть! (часть 1) (Севастополь, Украина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6404" y="332656"/>
            <a:ext cx="6007596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252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СЕВАСТОПОЛЬ  город-герой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Галюня</dc:creator>
  <cp:lastModifiedBy>Галюня</cp:lastModifiedBy>
  <cp:revision>54</cp:revision>
  <dcterms:created xsi:type="dcterms:W3CDTF">2015-04-14T08:27:46Z</dcterms:created>
  <dcterms:modified xsi:type="dcterms:W3CDTF">2015-04-19T18:03:25Z</dcterms:modified>
</cp:coreProperties>
</file>