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5" r:id="rId5"/>
    <p:sldId id="276" r:id="rId6"/>
    <p:sldId id="277" r:id="rId7"/>
    <p:sldId id="278" r:id="rId8"/>
    <p:sldId id="280" r:id="rId9"/>
    <p:sldId id="28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2204864"/>
            <a:ext cx="3312368" cy="12241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373216"/>
            <a:ext cx="8640960" cy="12961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На площади Победы стоит обелиск высотой 141,8 м – по количеству дней войны (1418).  На нем изображены сцены из, Курской битв и освобождение Белоруссии.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недвижимость - Newsarium.o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6840760" cy="509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2950096" cy="11545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3168352" cy="25922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Рядом с музеем расположена выставка военной техники.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Nnb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4355976" cy="326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г.Москва. Поклонная гора. Часть III. Экспозиция военной техники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2656"/>
            <a:ext cx="4248472" cy="351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Галерея SyncMaster`a/Города/г. Москва/Поклонная гора/P11105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429000"/>
            <a:ext cx="4164293" cy="31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2130425"/>
            <a:ext cx="5686400" cy="11545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517232"/>
            <a:ext cx="8424936" cy="115212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Во славу погибших пылает никогда не затухающий Вечный огонь рядом со стенами Кремля.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Россия празднует 68-ю годовщину Победы в Великой Отечественн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7740352" cy="516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564904"/>
            <a:ext cx="1368152" cy="24482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8640960" cy="122413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За непоколебимый отпор врагу первыми городами-героями стали Волгоград (Сталинград)Ю Санкт-Петербург (Ленинград), Севастополь и Одесса.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://ordenrf.ru/upload/novosty-info/volgograd-rodina-mat-zov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9712" cy="2639616"/>
          </a:xfrm>
          <a:prstGeom prst="rect">
            <a:avLst/>
          </a:prstGeom>
          <a:noFill/>
        </p:spPr>
      </p:pic>
      <p:pic>
        <p:nvPicPr>
          <p:cNvPr id="19460" name="Picture 4" descr="http://ordenrf.ru/upload/novosty-info/leningrad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132856"/>
            <a:ext cx="2409732" cy="3212976"/>
          </a:xfrm>
          <a:prstGeom prst="rect">
            <a:avLst/>
          </a:prstGeom>
          <a:noFill/>
        </p:spPr>
      </p:pic>
      <p:pic>
        <p:nvPicPr>
          <p:cNvPr id="19466" name="Picture 10" descr="Город-герой Севастополь: памятник &quot;Затонувшим кораблям&quot; - Интересные факты - Воротил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0"/>
            <a:ext cx="2304256" cy="3251155"/>
          </a:xfrm>
          <a:prstGeom prst="rect">
            <a:avLst/>
          </a:prstGeom>
          <a:noFill/>
        </p:spPr>
      </p:pic>
      <p:pic>
        <p:nvPicPr>
          <p:cNvPr id="19468" name="Picture 12" descr="CURSO DE RUSSO EM FLORIANÓPOLIS - ГОРОДА-ГЕРОИ - ОДЕССА - CIDADES-HERÓI - ODES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2256" y="2492896"/>
            <a:ext cx="3791744" cy="2843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052736"/>
            <a:ext cx="6910536" cy="288032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293096"/>
            <a:ext cx="6768752" cy="2016224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Такой высокой чести город удостоился за мужественную оборону с 5 августа по 16 октября 1941 г. В Одессе объявили осадное положение, создавалась дивизия народного ополчения.</a:t>
            </a:r>
          </a:p>
        </p:txBody>
      </p:sp>
      <p:pic>
        <p:nvPicPr>
          <p:cNvPr id="31749" name="Picture 5" descr="Odessa St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30861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886200" cy="10105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8568952" cy="172819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Женщины и подростки каждый день выходили на работы: рыли противотанковые рвы, устанавливали мины, проволочные заграждения. До 10 августа войска Приморской армии вели бои на дальних подступах к Одессе, но затем вынуждены были отступать: враг в пять раз превосходил числом защитников.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4" descr="1941-1945 Страшные годы. . Каждая семья проводила на войну мужа, сына, брат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475989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player.myshared.ru/278722/data/images/img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12776"/>
            <a:ext cx="395101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2734072" cy="21845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733256"/>
            <a:ext cx="8352928" cy="86409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Около 40 тыс. жителей ушли в катакомбы и продолжали сопротивляться оккупантам до дня освобождения города войсками Украинского флота в апреле 1944 г.</a:t>
            </a:r>
          </a:p>
          <a:p>
            <a:endParaRPr lang="ru-RU" dirty="0"/>
          </a:p>
        </p:txBody>
      </p:sp>
      <p:sp>
        <p:nvSpPr>
          <p:cNvPr id="33794" name="AutoShape 2" descr="Время - день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Время - день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7" name="Picture 5" descr="Достопримечательности Одессы. . Морской вокзал. . Одесские катакомбы. . Дерибасовская. . Отдых на Украине. . Фотографи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744414" cy="281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Катакомбы Одессы &quot; Шняги.Нет - Вселенная досуга. . Приколы, Юмор. . Развлекуха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8640"/>
            <a:ext cx="4104456" cy="27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Стена ВКонтакт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068960"/>
            <a:ext cx="568155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3356992"/>
            <a:ext cx="8640960" cy="1800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Памятник Неизвестному Матросу и                                                                                                        Вечный огонь на Аллее Славы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                                     Памятник «Народные мстители»</a:t>
            </a:r>
            <a:endParaRPr lang="ru-RU" sz="18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5229200"/>
            <a:ext cx="8568952" cy="13681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 память о тех героических событиях вдоль линии главного оборонного рубежа был создан  «Пояс Славы» из 11 монументов в различных населенных пунктах, в которых происходили самые ожесточенные бои.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4819" name="Picture 3" descr="Ах, Одесса жемчужина у моря.... :: Дневник gmar :: Дневники участ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2190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P1190176 - 06-04-2013_По Поясу Славы (Одесса) - Личные photo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1" y="1052736"/>
            <a:ext cx="451250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640960" cy="122413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ВОЛГОГРАД   город-герой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(В годы войны Сталинград, переименован в 1961 г.)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67744" y="5589240"/>
            <a:ext cx="6552728" cy="10801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Именем этого города названо самое значимое и грандиозное сражение в </a:t>
            </a:r>
            <a:r>
              <a:rPr lang="ru-RU" b="1" dirty="0" err="1" smtClean="0">
                <a:solidFill>
                  <a:schemeClr val="tx1"/>
                </a:solidFill>
              </a:rPr>
              <a:t>хх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. – Сталинградская битва.</a:t>
            </a:r>
          </a:p>
        </p:txBody>
      </p:sp>
      <p:pic>
        <p:nvPicPr>
          <p:cNvPr id="35842" name="Picture 2" descr="The city of Volgograd was founded more than 400 years ago - a - 29 Декабря 2014 - Blog - Pave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9"/>
            <a:ext cx="5904656" cy="41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227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Памятник Неизвестному Матросу и                                                                                                        Вечный огонь на Аллее Славы                                                                                            Памятник «Народные мстители»</vt:lpstr>
      <vt:lpstr>ВОЛГОГРАД   город-герой  (В годы войны Сталинград, переименован в 1961 г.)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Галюня</dc:creator>
  <cp:lastModifiedBy>Галюня</cp:lastModifiedBy>
  <cp:revision>57</cp:revision>
  <dcterms:created xsi:type="dcterms:W3CDTF">2015-04-14T08:27:46Z</dcterms:created>
  <dcterms:modified xsi:type="dcterms:W3CDTF">2015-04-19T17:54:43Z</dcterms:modified>
</cp:coreProperties>
</file>