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FF"/>
    <a:srgbClr val="562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66" d="100"/>
          <a:sy n="66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8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5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9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815F-B5CF-4007-BD73-6ACC61BD5ACA}" type="datetimeFigureOut">
              <a:rPr lang="ru-RU" smtClean="0"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383-6A1F-412D-A373-CC71BBF7F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4026"/>
            <a:ext cx="7560840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№5 «Сказка» </a:t>
            </a:r>
          </a:p>
          <a:p>
            <a:pPr algn="ctr"/>
            <a:r>
              <a:rPr lang="ru-RU" sz="2000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Ртищево Саратовской области       </a:t>
            </a: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8800" b="1" dirty="0" smtClean="0">
                <a:ln w="22225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34000">
                      <a:schemeClr val="bg1">
                        <a:lumMod val="95000"/>
                      </a:schemeClr>
                    </a:gs>
                    <a:gs pos="59000">
                      <a:srgbClr val="0070C0"/>
                    </a:gs>
                    <a:gs pos="79000">
                      <a:srgbClr val="FF0000"/>
                    </a:gs>
                  </a:gsLst>
                  <a:lin ang="5400000" scaled="0"/>
                  <a:tileRect/>
                </a:gradFill>
                <a:effectLst>
                  <a:outerShdw dist="38100" dir="4440000" sx="103000" sy="103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8800" b="1" dirty="0">
              <a:ln w="22225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34000">
                    <a:schemeClr val="bg1">
                      <a:lumMod val="95000"/>
                    </a:schemeClr>
                  </a:gs>
                  <a:gs pos="59000">
                    <a:srgbClr val="0070C0"/>
                  </a:gs>
                  <a:gs pos="79000">
                    <a:srgbClr val="FF0000"/>
                  </a:gs>
                </a:gsLst>
                <a:lin ang="5400000" scaled="0"/>
                <a:tileRect/>
              </a:gradFill>
              <a:effectLst>
                <a:outerShdw dist="38100" dir="4440000" sx="103000" sy="103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музыкальный руководитель </a:t>
            </a:r>
          </a:p>
          <a:p>
            <a:pPr algn="r"/>
            <a:r>
              <a:rPr lang="ru-RU" b="1" dirty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Серебрякова О. Е</a:t>
            </a: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2014г</a:t>
            </a:r>
            <a:endParaRPr lang="ru-RU" sz="2800" b="1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095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32656"/>
            <a:ext cx="7682746" cy="4801716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23046" y="4941168"/>
            <a:ext cx="82918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если бы нас вдруг спросили: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"А чем дорога вам страна?"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12" y="260648"/>
            <a:ext cx="7491175" cy="4989240"/>
          </a:xfrm>
          <a:prstGeom prst="rect">
            <a:avLst/>
          </a:prstGeom>
          <a:ln w="57150">
            <a:solidFill>
              <a:srgbClr val="FFFF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570" y="5157192"/>
            <a:ext cx="91074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Да тем, что для всех нас Россия,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мама родная, – одна!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92" y="1019290"/>
            <a:ext cx="8022816" cy="4819420"/>
          </a:xfrm>
          <a:prstGeom prst="rect">
            <a:avLst/>
          </a:prstGeom>
          <a:ln w="5715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5619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5715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3022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.gdefon.ru/wallpapers_original/wallpapers/338028_rossiya_flag_trikolor_belyj_sinij_krasnyj_2560x1600_(www.GdeFon.ru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512" y="4869160"/>
            <a:ext cx="80660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родина - Россия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43"/>
            <a:ext cx="9144000" cy="68764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2348880"/>
            <a:ext cx="87855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родина - Россия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ольга\презентации\9 мая\1275018282_w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658" y="-17156"/>
            <a:ext cx="9200658" cy="68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344" y="432608"/>
            <a:ext cx="6862274" cy="45805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8069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края на свете красивей,</a:t>
            </a:r>
            <a:b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Родины в мире светлей!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2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ольга\презентации\9 мая\1275018282_w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9709"/>
            <a:ext cx="7337107" cy="45856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33691" y="4908070"/>
            <a:ext cx="89030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Россия, Россия, Россия, –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может быть сердцу милей?</a:t>
            </a:r>
          </a:p>
        </p:txBody>
      </p:sp>
    </p:spTree>
    <p:extLst>
      <p:ext uri="{BB962C8B-B14F-4D97-AF65-F5344CB8AC3E}">
        <p14:creationId xmlns:p14="http://schemas.microsoft.com/office/powerpoint/2010/main" val="13302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ольга\презентации\9 мая\1275018282_w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7" cy="685800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2191"/>
            <a:ext cx="6408922" cy="4270946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52535" y="5373216"/>
            <a:ext cx="9583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10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был тебе равен по силе?</a:t>
            </a:r>
            <a:endParaRPr lang="ru-RU" sz="4800" b="1" cap="none" spc="100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ольга\презентации\9 мая\1275018282_w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67" y="332656"/>
            <a:ext cx="6496586" cy="4859423"/>
          </a:xfrm>
          <a:prstGeom prst="rect">
            <a:avLst/>
          </a:prstGeom>
          <a:ln w="38100">
            <a:solidFill>
              <a:srgbClr val="00CC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05474" y="5589240"/>
            <a:ext cx="7483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Терпел пораженья любой!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ольга\презентации\9 мая\1275018282_w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00" y="389099"/>
            <a:ext cx="7473815" cy="4696085"/>
          </a:xfrm>
          <a:prstGeom prst="rect">
            <a:avLst/>
          </a:prstGeom>
          <a:ln w="38100">
            <a:solidFill>
              <a:srgbClr val="00CC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9842" y="5085184"/>
            <a:ext cx="86350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Россия, Россия, Россия, –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в горе и счастье – с тобой!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99" y="188640"/>
            <a:ext cx="6629001" cy="46805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3006" y="4721661"/>
            <a:ext cx="8812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22225" cmpd="sng">
                  <a:solidFill>
                    <a:srgbClr val="562E0A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Россия! Как Синюю птицу,</a:t>
            </a:r>
          </a:p>
          <a:p>
            <a:pPr algn="ctr"/>
            <a:r>
              <a:rPr lang="ru-RU" sz="5400" b="1" cap="none" spc="50" dirty="0" smtClean="0">
                <a:ln w="22225" cmpd="sng">
                  <a:solidFill>
                    <a:srgbClr val="562E0A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Тебя бережём мы и чтим,</a:t>
            </a:r>
            <a:endParaRPr lang="ru-RU" sz="5400" b="1" cap="none" spc="50" dirty="0">
              <a:ln w="22225" cmpd="sng">
                <a:solidFill>
                  <a:srgbClr val="562E0A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" y="0"/>
            <a:ext cx="91414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89" y="332656"/>
            <a:ext cx="6858000" cy="4572000"/>
          </a:xfrm>
          <a:prstGeom prst="rect">
            <a:avLst/>
          </a:prstGeom>
          <a:ln w="57150">
            <a:solidFill>
              <a:srgbClr val="562E0A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02753" y="4934827"/>
            <a:ext cx="85384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562E0A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если нарушат границу,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562E0A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грудью тебя защитим!</a:t>
            </a:r>
            <a:endParaRPr lang="ru-RU" sz="5400" b="1" cap="none" spc="0" dirty="0">
              <a:ln w="31550" cmpd="sng">
                <a:solidFill>
                  <a:srgbClr val="562E0A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133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абы-кто</dc:creator>
  <cp:lastModifiedBy>12</cp:lastModifiedBy>
  <cp:revision>17</cp:revision>
  <dcterms:created xsi:type="dcterms:W3CDTF">2012-10-28T12:41:47Z</dcterms:created>
  <dcterms:modified xsi:type="dcterms:W3CDTF">2014-06-28T08:33:21Z</dcterms:modified>
</cp:coreProperties>
</file>