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0" r:id="rId1"/>
  </p:sldMasterIdLst>
  <p:notesMasterIdLst>
    <p:notesMasterId r:id="rId21"/>
  </p:notesMasterIdLst>
  <p:sldIdLst>
    <p:sldId id="390" r:id="rId2"/>
    <p:sldId id="256" r:id="rId3"/>
    <p:sldId id="380" r:id="rId4"/>
    <p:sldId id="377" r:id="rId5"/>
    <p:sldId id="381" r:id="rId6"/>
    <p:sldId id="378" r:id="rId7"/>
    <p:sldId id="379" r:id="rId8"/>
    <p:sldId id="257" r:id="rId9"/>
    <p:sldId id="258" r:id="rId10"/>
    <p:sldId id="291" r:id="rId11"/>
    <p:sldId id="292" r:id="rId12"/>
    <p:sldId id="293" r:id="rId13"/>
    <p:sldId id="297" r:id="rId14"/>
    <p:sldId id="307" r:id="rId15"/>
    <p:sldId id="302" r:id="rId16"/>
    <p:sldId id="303" r:id="rId17"/>
    <p:sldId id="299" r:id="rId18"/>
    <p:sldId id="306" r:id="rId19"/>
    <p:sldId id="325" r:id="rId2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5" autoAdjust="0"/>
    <p:restoredTop sz="94660"/>
  </p:normalViewPr>
  <p:slideViewPr>
    <p:cSldViewPr>
      <p:cViewPr varScale="1">
        <p:scale>
          <a:sx n="52" d="100"/>
          <a:sy n="52" d="100"/>
        </p:scale>
        <p:origin x="-141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7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5F1308-3EE1-42B3-AB6A-5693CE74590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F25865-C315-4AEA-9895-CFC169D70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1308-3EE1-42B3-AB6A-5693CE74590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331C-35EB-4062-BEA1-DE3BE4A2D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1308-3EE1-42B3-AB6A-5693CE74590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3280-A1F5-4866-AE70-A2D796E02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5F1308-3EE1-42B3-AB6A-5693CE74590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CFA4FE-3940-41A6-BD37-BE751E2BEB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1308-3EE1-42B3-AB6A-5693CE74590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DD5F-EC39-4F91-8DF7-EF22CED13B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1308-3EE1-42B3-AB6A-5693CE74590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A4E0-A464-4DC8-BF39-B6AF4A790B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B266-5C01-4A29-BE6D-B9D58CF275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1308-3EE1-42B3-AB6A-5693CE74590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1308-3EE1-42B3-AB6A-5693CE74590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465A-4577-48F9-9E52-D97C93B8AD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1308-3EE1-42B3-AB6A-5693CE74590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4E54-AC45-48AF-BD0D-0B9B22CE0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1308-3EE1-42B3-AB6A-5693CE74590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D52F93-4B48-44D6-A252-019F1BD684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1308-3EE1-42B3-AB6A-5693CE74590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7E47A-C664-422C-92C5-847CC46514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75F1308-3EE1-42B3-AB6A-5693CE74590A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154702F6-063D-420D-B767-75946173B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pull dir="lu"/>
  </p:transition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0;&#1086;&#1085;&#1092;&#1077;&#1088;&#1077;&#1085;&#1094;&#1080;&#1103;%20&#1087;&#1086;%20&#1073;&#1080;&#1086;&#1083;&#1086;&#1075;&#1080;&#1080;\Ludovico%20Einaudi%20-%20Nuvole%20Bianche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305800" cy="936104"/>
          </a:xfrm>
        </p:spPr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Microsoft YaHei" charset="0"/>
                <a:cs typeface="Microsoft YaHei" charset="0"/>
              </a:rPr>
              <a:t>“</a:t>
            </a:r>
            <a:r>
              <a:rPr lang="ru-RU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Microsoft YaHei" charset="0"/>
                <a:cs typeface="Microsoft YaHei" charset="0"/>
              </a:rPr>
              <a:t>По следам цивилизации.</a:t>
            </a: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Microsoft YaHei" charset="0"/>
                <a:cs typeface="Microsoft YaHei" charset="0"/>
              </a:rPr>
              <a:t>”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268760"/>
            <a:ext cx="9144000" cy="12954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Microsoft YaHei" charset="0"/>
                <a:cs typeface="Microsoft YaHei" charset="0"/>
              </a:rPr>
              <a:t>Экологическая экспедиция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Microsoft YaHei" charset="0"/>
                <a:cs typeface="Microsoft YaHei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Microsoft YaHei" charset="0"/>
                <a:cs typeface="Microsoft YaHei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Microsoft YaHei" charset="0"/>
                <a:cs typeface="Microsoft YaHei" charset="0"/>
              </a:rPr>
            </a:br>
            <a:endParaRPr lang="ru-RU" dirty="0"/>
          </a:p>
        </p:txBody>
      </p:sp>
      <p:pic>
        <p:nvPicPr>
          <p:cNvPr id="4" name="Ludovico Einaudi - Nuvole Bianch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вездное небо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вездное небо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вездное небо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ершает путь плане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5173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олько осталос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утится земл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289032" cy="8466448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здесущие раке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982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мля-ночь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юса Зем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знесенс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79161"/>
            <a:ext cx="3096344" cy="4118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ea typeface="Microsoft YaHei" charset="0"/>
              <a:cs typeface="Microsoft YaHei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691680" y="188640"/>
            <a:ext cx="745232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1313">
              <a:spcBef>
                <a:spcPts val="800"/>
              </a:spcBef>
              <a:buClrTx/>
              <a:buSzPct val="12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ahoma" pitchFamily="32" charset="0"/>
                <a:ea typeface="Microsoft YaHei" charset="0"/>
                <a:cs typeface="Microsoft YaHei" charset="0"/>
              </a:rPr>
              <a:t>   </a:t>
            </a:r>
            <a:r>
              <a:rPr lang="ru-RU" sz="3200" b="1" cap="all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2" charset="0"/>
                <a:ea typeface="Microsoft YaHei" charset="0"/>
                <a:cs typeface="Microsoft YaHei" charset="0"/>
              </a:rPr>
              <a:t>Все тесно связано вокруг.</a:t>
            </a:r>
          </a:p>
          <a:p>
            <a:pPr marL="342900" indent="-341313">
              <a:spcBef>
                <a:spcPts val="800"/>
              </a:spcBef>
              <a:buClrTx/>
              <a:buSzPct val="12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 cap="all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2" charset="0"/>
                <a:ea typeface="Microsoft YaHei" charset="0"/>
                <a:cs typeface="Microsoft YaHei" charset="0"/>
              </a:rPr>
              <a:t>   (Приметы мы не станем множить.)</a:t>
            </a:r>
          </a:p>
          <a:p>
            <a:pPr marL="342900" indent="-341313">
              <a:spcBef>
                <a:spcPts val="800"/>
              </a:spcBef>
              <a:buClrTx/>
              <a:buSzPct val="12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 cap="all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2" charset="0"/>
                <a:ea typeface="Microsoft YaHei" charset="0"/>
                <a:cs typeface="Microsoft YaHei" charset="0"/>
              </a:rPr>
              <a:t>   Цветок ты не заденешь вдруг,</a:t>
            </a:r>
          </a:p>
          <a:p>
            <a:pPr marL="342900" indent="-341313">
              <a:spcBef>
                <a:spcPts val="800"/>
              </a:spcBef>
              <a:buClrTx/>
              <a:buSzPct val="12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 cap="all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2" charset="0"/>
                <a:ea typeface="Microsoft YaHei" charset="0"/>
                <a:cs typeface="Microsoft YaHei" charset="0"/>
              </a:rPr>
              <a:t>   Чтобы звезды не потревожить.</a:t>
            </a:r>
          </a:p>
          <a:p>
            <a:pPr marL="342900" indent="-341313" algn="r">
              <a:spcBef>
                <a:spcPts val="800"/>
              </a:spcBef>
              <a:buClrTx/>
              <a:buSzPct val="12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 cap="all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2" charset="0"/>
                <a:ea typeface="Microsoft YaHei" charset="0"/>
                <a:cs typeface="Microsoft YaHei" charset="0"/>
              </a:rPr>
              <a:t>А. Вознесенский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льберт Швейц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060848"/>
            <a:ext cx="3500442" cy="4606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260648"/>
            <a:ext cx="52864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Calibri" pitchFamily="34" charset="0"/>
                <a:cs typeface="Tahoma" pitchFamily="34" charset="0"/>
              </a:rPr>
              <a:t>«Человек давно потерял способность предвидеть и предугадывать. Он найдет конец, разрушив Землю».</a:t>
            </a:r>
            <a:endParaRPr kumimoji="0" lang="ru-RU" sz="3200" b="1" i="0" u="none" strike="noStrike" cap="all" normalizeH="0" baseline="0" dirty="0" smtClean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ahoma" pitchFamily="34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all" normalizeH="0" baseline="0" dirty="0" smtClean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Calibri" pitchFamily="34" charset="0"/>
                <a:cs typeface="Tahoma" pitchFamily="34" charset="0"/>
              </a:rPr>
              <a:t>А. </a:t>
            </a:r>
            <a:r>
              <a:rPr kumimoji="0" lang="ru-RU" sz="3200" b="1" i="0" u="none" strike="noStrike" cap="all" normalizeH="0" baseline="0" dirty="0" err="1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Calibri" pitchFamily="34" charset="0"/>
                <a:cs typeface="Tahoma" pitchFamily="34" charset="0"/>
              </a:rPr>
              <a:t>Швейцер</a:t>
            </a:r>
            <a:endParaRPr kumimoji="0" lang="ru-RU" sz="3200" b="1" i="0" u="none" strike="noStrike" cap="all" normalizeH="0" baseline="0" dirty="0" smtClean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нтуан де сент эузюпер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3643338" cy="5406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131840" y="116632"/>
            <a:ext cx="592932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Calibri" pitchFamily="34" charset="0"/>
                <a:cs typeface="Tahoma" pitchFamily="34" charset="0"/>
              </a:rPr>
              <a:t>«Все мы пассажиры одного корабля по имени «Земля», значит, пересесть из него просто некуда. </a:t>
            </a:r>
            <a:r>
              <a:rPr lang="ru-RU" sz="3200" b="1" cap="all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Calibri" pitchFamily="34" charset="0"/>
                <a:cs typeface="Tahoma" pitchFamily="34" charset="0"/>
              </a:rPr>
              <a:t>В</a:t>
            </a:r>
            <a:r>
              <a:rPr kumimoji="0" lang="ru-RU" sz="3200" b="1" i="0" u="none" strike="noStrike" cap="all" normalizeH="0" baseline="0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Calibri" pitchFamily="34" charset="0"/>
                <a:cs typeface="Tahoma" pitchFamily="34" charset="0"/>
              </a:rPr>
              <a:t>от потому то все жители должны сообща спасать свой общий дом ».</a:t>
            </a:r>
            <a:endParaRPr kumimoji="0" lang="ru-RU" sz="3200" b="1" i="0" u="none" strike="noStrike" cap="all" normalizeH="0" baseline="0" dirty="0" smtClean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ahoma" pitchFamily="34" charset="0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err="1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Calibri" pitchFamily="34" charset="0"/>
                <a:cs typeface="Tahoma" pitchFamily="34" charset="0"/>
              </a:rPr>
              <a:t>Антуан</a:t>
            </a:r>
            <a:r>
              <a:rPr kumimoji="0" lang="ru-RU" sz="3200" b="1" i="0" u="none" strike="noStrike" cap="all" normalizeH="0" baseline="0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Calibri" pitchFamily="34" charset="0"/>
                <a:cs typeface="Tahoma" pitchFamily="34" charset="0"/>
              </a:rPr>
              <a:t> де Сент-Экзюпери</a:t>
            </a:r>
            <a:endParaRPr kumimoji="0" lang="ru-RU" sz="3200" b="1" i="0" u="none" strike="noStrike" cap="all" normalizeH="0" baseline="0" dirty="0" smtClean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.Б. Лавр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3643338" cy="5014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55776" y="188640"/>
            <a:ext cx="650085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Calibri" pitchFamily="34" charset="0"/>
                <a:cs typeface="Tahoma" pitchFamily="34" charset="0"/>
              </a:rPr>
              <a:t>«Люди опомнитесь, узрите содеянное вами и ужаснитесь!»</a:t>
            </a:r>
            <a:endParaRPr kumimoji="0" lang="ru-RU" sz="3200" b="1" i="0" u="none" strike="noStrike" cap="all" normalizeH="0" baseline="0" dirty="0" smtClean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all" normalizeH="0" baseline="0" dirty="0" smtClean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Calibri" pitchFamily="34" charset="0"/>
                <a:cs typeface="Tahoma" pitchFamily="34" charset="0"/>
              </a:rPr>
              <a:t>С. Б. Лавров</a:t>
            </a:r>
            <a:endParaRPr kumimoji="0" lang="ru-RU" sz="3200" b="1" i="0" u="none" strike="noStrike" cap="all" normalizeH="0" baseline="0" dirty="0" smtClean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. Астафь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6477" y="1785927"/>
            <a:ext cx="3512225" cy="4864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0"/>
            <a:ext cx="778674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Calibri" pitchFamily="34" charset="0"/>
                <a:cs typeface="Tahoma" pitchFamily="34" charset="0"/>
              </a:rPr>
              <a:t>«Мы и сейчас ещё не поняли и не хотим понять, что животные, рыбы, птицы, растения без нас проживут, а вот нам без них не прожить и дня единого».</a:t>
            </a:r>
            <a:endParaRPr kumimoji="0" lang="ru-RU" sz="3200" b="1" i="0" u="none" strike="noStrike" cap="all" normalizeH="0" baseline="0" dirty="0" smtClean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ahoma" pitchFamily="34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Calibri" pitchFamily="34" charset="0"/>
                <a:cs typeface="Tahoma" pitchFamily="34" charset="0"/>
              </a:rPr>
              <a:t>В. Астафьев </a:t>
            </a:r>
            <a:endParaRPr kumimoji="0" lang="ru-RU" sz="3200" b="1" i="0" u="none" strike="noStrike" cap="all" normalizeH="0" baseline="0" dirty="0" smtClean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. Пришв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06913"/>
            <a:ext cx="3714776" cy="5089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488" y="110945"/>
            <a:ext cx="592932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Calibri" pitchFamily="34" charset="0"/>
                <a:cs typeface="Tahoma" pitchFamily="34" charset="0"/>
              </a:rPr>
              <a:t>«Охранять природу  -  значит охранять Родину».</a:t>
            </a:r>
            <a:endParaRPr kumimoji="0" lang="ru-RU" sz="3200" b="1" i="0" u="none" strike="noStrike" cap="all" normalizeH="0" baseline="0" dirty="0" smtClean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all" normalizeH="0" baseline="0" dirty="0" smtClean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Calibri" pitchFamily="34" charset="0"/>
                <a:cs typeface="Tahoma" pitchFamily="34" charset="0"/>
              </a:rPr>
              <a:t>М. Пришвин</a:t>
            </a:r>
            <a:endParaRPr kumimoji="0" lang="ru-RU" sz="3200" b="1" i="0" u="none" strike="noStrike" cap="all" normalizeH="0" baseline="0" dirty="0" smtClean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11516998</TotalTime>
  <Words>156</Words>
  <Application>Microsoft Office PowerPoint</Application>
  <PresentationFormat>Экран (4:3)</PresentationFormat>
  <Paragraphs>21</Paragraphs>
  <Slides>19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Экологическая экспедиция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Лена</cp:lastModifiedBy>
  <cp:revision>88</cp:revision>
  <cp:lastPrinted>1601-01-01T00:00:00Z</cp:lastPrinted>
  <dcterms:created xsi:type="dcterms:W3CDTF">2002-12-31T23:19:26Z</dcterms:created>
  <dcterms:modified xsi:type="dcterms:W3CDTF">2015-04-22T17:57:49Z</dcterms:modified>
</cp:coreProperties>
</file>